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019" r:id="rId2"/>
    <p:sldId id="986" r:id="rId3"/>
    <p:sldId id="258" r:id="rId4"/>
    <p:sldId id="259" r:id="rId5"/>
    <p:sldId id="1024" r:id="rId6"/>
    <p:sldId id="1020" r:id="rId7"/>
    <p:sldId id="1021" r:id="rId8"/>
    <p:sldId id="1022" r:id="rId9"/>
    <p:sldId id="1032" r:id="rId10"/>
    <p:sldId id="1029" r:id="rId11"/>
    <p:sldId id="1030" r:id="rId12"/>
    <p:sldId id="1031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09111352d8a0671e" providerId="LiveId" clId="{1CC52882-46AC-41B5-B523-FE5456DE8A8C}"/>
    <pc:docChg chg="undo redo custSel addSld delSld modSld sldOrd modMainMaster">
      <pc:chgData name="" userId="09111352d8a0671e" providerId="LiveId" clId="{1CC52882-46AC-41B5-B523-FE5456DE8A8C}" dt="2020-09-26T13:59:40.918" v="2507" actId="113"/>
      <pc:docMkLst>
        <pc:docMk/>
      </pc:docMkLst>
      <pc:sldChg chg="modSp">
        <pc:chgData name="" userId="09111352d8a0671e" providerId="LiveId" clId="{1CC52882-46AC-41B5-B523-FE5456DE8A8C}" dt="2020-09-26T13:57:39.022" v="2468" actId="113"/>
        <pc:sldMkLst>
          <pc:docMk/>
          <pc:sldMk cId="1172219639" sldId="258"/>
        </pc:sldMkLst>
        <pc:spChg chg="mod">
          <ac:chgData name="" userId="09111352d8a0671e" providerId="LiveId" clId="{1CC52882-46AC-41B5-B523-FE5456DE8A8C}" dt="2020-09-26T13:57:39.022" v="2468" actId="113"/>
          <ac:spMkLst>
            <pc:docMk/>
            <pc:sldMk cId="1172219639" sldId="258"/>
            <ac:spMk id="2" creationId="{CB1A95F8-624E-43BC-B253-8FA33A67C0C4}"/>
          </ac:spMkLst>
        </pc:spChg>
        <pc:spChg chg="mod">
          <ac:chgData name="" userId="09111352d8a0671e" providerId="LiveId" clId="{1CC52882-46AC-41B5-B523-FE5456DE8A8C}" dt="2020-09-24T14:12:38.123" v="143"/>
          <ac:spMkLst>
            <pc:docMk/>
            <pc:sldMk cId="1172219639" sldId="258"/>
            <ac:spMk id="3" creationId="{9991EC21-6568-4374-BB8B-A601A7A261F5}"/>
          </ac:spMkLst>
        </pc:spChg>
      </pc:sldChg>
      <pc:sldChg chg="modSp modAnim">
        <pc:chgData name="" userId="09111352d8a0671e" providerId="LiveId" clId="{1CC52882-46AC-41B5-B523-FE5456DE8A8C}" dt="2020-09-26T13:57:35.695" v="2467" actId="113"/>
        <pc:sldMkLst>
          <pc:docMk/>
          <pc:sldMk cId="4191176736" sldId="259"/>
        </pc:sldMkLst>
        <pc:spChg chg="mod">
          <ac:chgData name="" userId="09111352d8a0671e" providerId="LiveId" clId="{1CC52882-46AC-41B5-B523-FE5456DE8A8C}" dt="2020-09-26T13:57:35.695" v="2467" actId="113"/>
          <ac:spMkLst>
            <pc:docMk/>
            <pc:sldMk cId="4191176736" sldId="259"/>
            <ac:spMk id="2" creationId="{399E7BF4-F67A-4294-91F1-89FE047D5089}"/>
          </ac:spMkLst>
        </pc:spChg>
        <pc:spChg chg="mod">
          <ac:chgData name="" userId="09111352d8a0671e" providerId="LiveId" clId="{1CC52882-46AC-41B5-B523-FE5456DE8A8C}" dt="2020-09-25T21:16:35.032" v="586" actId="20577"/>
          <ac:spMkLst>
            <pc:docMk/>
            <pc:sldMk cId="4191176736" sldId="259"/>
            <ac:spMk id="3" creationId="{A9A00BD0-1CD1-4440-B990-F356EB230E44}"/>
          </ac:spMkLst>
        </pc:spChg>
        <pc:picChg chg="mod">
          <ac:chgData name="" userId="09111352d8a0671e" providerId="LiveId" clId="{1CC52882-46AC-41B5-B523-FE5456DE8A8C}" dt="2020-09-25T21:14:34.070" v="579" actId="1076"/>
          <ac:picMkLst>
            <pc:docMk/>
            <pc:sldMk cId="4191176736" sldId="259"/>
            <ac:picMk id="8" creationId="{ED596AF9-8B80-427B-A11A-D115BEC0380E}"/>
          </ac:picMkLst>
        </pc:picChg>
        <pc:picChg chg="mod">
          <ac:chgData name="" userId="09111352d8a0671e" providerId="LiveId" clId="{1CC52882-46AC-41B5-B523-FE5456DE8A8C}" dt="2020-09-25T21:17:17.388" v="593" actId="1076"/>
          <ac:picMkLst>
            <pc:docMk/>
            <pc:sldMk cId="4191176736" sldId="259"/>
            <ac:picMk id="10" creationId="{DCD1D793-BD07-47CF-B7AF-8D4E165BE2B8}"/>
          </ac:picMkLst>
        </pc:picChg>
      </pc:sldChg>
      <pc:sldChg chg="delSp modSp">
        <pc:chgData name="" userId="09111352d8a0671e" providerId="LiveId" clId="{1CC52882-46AC-41B5-B523-FE5456DE8A8C}" dt="2020-09-26T13:56:59.622" v="2465"/>
        <pc:sldMkLst>
          <pc:docMk/>
          <pc:sldMk cId="897196441" sldId="986"/>
        </pc:sldMkLst>
        <pc:spChg chg="mod">
          <ac:chgData name="" userId="09111352d8a0671e" providerId="LiveId" clId="{1CC52882-46AC-41B5-B523-FE5456DE8A8C}" dt="2020-09-26T13:56:59.622" v="2465"/>
          <ac:spMkLst>
            <pc:docMk/>
            <pc:sldMk cId="897196441" sldId="986"/>
            <ac:spMk id="2" creationId="{00000000-0000-0000-0000-000000000000}"/>
          </ac:spMkLst>
        </pc:spChg>
        <pc:spChg chg="del">
          <ac:chgData name="" userId="09111352d8a0671e" providerId="LiveId" clId="{1CC52882-46AC-41B5-B523-FE5456DE8A8C}" dt="2020-09-26T12:12:46.824" v="1966" actId="478"/>
          <ac:spMkLst>
            <pc:docMk/>
            <pc:sldMk cId="897196441" sldId="986"/>
            <ac:spMk id="4" creationId="{00000000-0000-0000-0000-000000000000}"/>
          </ac:spMkLst>
        </pc:spChg>
      </pc:sldChg>
      <pc:sldChg chg="delSp">
        <pc:chgData name="" userId="09111352d8a0671e" providerId="LiveId" clId="{1CC52882-46AC-41B5-B523-FE5456DE8A8C}" dt="2020-09-26T12:12:43.858" v="1965" actId="478"/>
        <pc:sldMkLst>
          <pc:docMk/>
          <pc:sldMk cId="1606226021" sldId="1019"/>
        </pc:sldMkLst>
        <pc:spChg chg="del">
          <ac:chgData name="" userId="09111352d8a0671e" providerId="LiveId" clId="{1CC52882-46AC-41B5-B523-FE5456DE8A8C}" dt="2020-09-26T12:12:43.858" v="1965" actId="478"/>
          <ac:spMkLst>
            <pc:docMk/>
            <pc:sldMk cId="1606226021" sldId="1019"/>
            <ac:spMk id="4" creationId="{00000000-0000-0000-0000-000000000000}"/>
          </ac:spMkLst>
        </pc:spChg>
      </pc:sldChg>
      <pc:sldChg chg="addSp modSp">
        <pc:chgData name="" userId="09111352d8a0671e" providerId="LiveId" clId="{1CC52882-46AC-41B5-B523-FE5456DE8A8C}" dt="2020-09-25T20:41:31.628" v="186" actId="14100"/>
        <pc:sldMkLst>
          <pc:docMk/>
          <pc:sldMk cId="1741016511" sldId="1020"/>
        </pc:sldMkLst>
        <pc:spChg chg="add mod">
          <ac:chgData name="" userId="09111352d8a0671e" providerId="LiveId" clId="{1CC52882-46AC-41B5-B523-FE5456DE8A8C}" dt="2020-09-25T20:41:31.628" v="186" actId="14100"/>
          <ac:spMkLst>
            <pc:docMk/>
            <pc:sldMk cId="1741016511" sldId="1020"/>
            <ac:spMk id="3" creationId="{350E0B9F-5821-4707-8E7E-62EA52FFC9D2}"/>
          </ac:spMkLst>
        </pc:spChg>
        <pc:graphicFrameChg chg="mod">
          <ac:chgData name="" userId="09111352d8a0671e" providerId="LiveId" clId="{1CC52882-46AC-41B5-B523-FE5456DE8A8C}" dt="2020-09-25T20:41:14.030" v="182" actId="14100"/>
          <ac:graphicFrameMkLst>
            <pc:docMk/>
            <pc:sldMk cId="1741016511" sldId="1020"/>
            <ac:graphicFrameMk id="11" creationId="{00000000-0000-0000-0000-000000000000}"/>
          </ac:graphicFrameMkLst>
        </pc:graphicFrameChg>
      </pc:sldChg>
      <pc:sldChg chg="modSp">
        <pc:chgData name="" userId="09111352d8a0671e" providerId="LiveId" clId="{1CC52882-46AC-41B5-B523-FE5456DE8A8C}" dt="2020-09-25T20:43:06.550" v="217" actId="14100"/>
        <pc:sldMkLst>
          <pc:docMk/>
          <pc:sldMk cId="1199669336" sldId="1021"/>
        </pc:sldMkLst>
        <pc:spChg chg="mod">
          <ac:chgData name="" userId="09111352d8a0671e" providerId="LiveId" clId="{1CC52882-46AC-41B5-B523-FE5456DE8A8C}" dt="2020-09-25T20:42:55.241" v="216" actId="6549"/>
          <ac:spMkLst>
            <pc:docMk/>
            <pc:sldMk cId="1199669336" sldId="1021"/>
            <ac:spMk id="7" creationId="{00000000-0000-0000-0000-000000000000}"/>
          </ac:spMkLst>
        </pc:spChg>
        <pc:spChg chg="mod">
          <ac:chgData name="" userId="09111352d8a0671e" providerId="LiveId" clId="{1CC52882-46AC-41B5-B523-FE5456DE8A8C}" dt="2020-09-25T20:43:06.550" v="217" actId="14100"/>
          <ac:spMkLst>
            <pc:docMk/>
            <pc:sldMk cId="1199669336" sldId="1021"/>
            <ac:spMk id="8" creationId="{00000000-0000-0000-0000-000000000000}"/>
          </ac:spMkLst>
        </pc:spChg>
      </pc:sldChg>
      <pc:sldChg chg="addSp modSp">
        <pc:chgData name="" userId="09111352d8a0671e" providerId="LiveId" clId="{1CC52882-46AC-41B5-B523-FE5456DE8A8C}" dt="2020-09-26T13:57:43.341" v="2469" actId="113"/>
        <pc:sldMkLst>
          <pc:docMk/>
          <pc:sldMk cId="1091239286" sldId="1022"/>
        </pc:sldMkLst>
        <pc:spChg chg="mod">
          <ac:chgData name="" userId="09111352d8a0671e" providerId="LiveId" clId="{1CC52882-46AC-41B5-B523-FE5456DE8A8C}" dt="2020-09-26T13:57:43.341" v="2469" actId="113"/>
          <ac:spMkLst>
            <pc:docMk/>
            <pc:sldMk cId="1091239286" sldId="1022"/>
            <ac:spMk id="2" creationId="{00000000-0000-0000-0000-000000000000}"/>
          </ac:spMkLst>
        </pc:spChg>
        <pc:spChg chg="mod">
          <ac:chgData name="" userId="09111352d8a0671e" providerId="LiveId" clId="{1CC52882-46AC-41B5-B523-FE5456DE8A8C}" dt="2020-09-25T21:06:39.739" v="466"/>
          <ac:spMkLst>
            <pc:docMk/>
            <pc:sldMk cId="1091239286" sldId="1022"/>
            <ac:spMk id="3" creationId="{00000000-0000-0000-0000-000000000000}"/>
          </ac:spMkLst>
        </pc:spChg>
        <pc:graphicFrameChg chg="add mod">
          <ac:chgData name="" userId="09111352d8a0671e" providerId="LiveId" clId="{1CC52882-46AC-41B5-B523-FE5456DE8A8C}" dt="2020-09-25T21:03:08.506" v="333" actId="12100"/>
          <ac:graphicFrameMkLst>
            <pc:docMk/>
            <pc:sldMk cId="1091239286" sldId="1022"/>
            <ac:graphicFrameMk id="4" creationId="{4E5AC006-827F-4590-9B61-0E56066FC8D0}"/>
          </ac:graphicFrameMkLst>
        </pc:graphicFrameChg>
      </pc:sldChg>
      <pc:sldChg chg="modSp">
        <pc:chgData name="" userId="09111352d8a0671e" providerId="LiveId" clId="{1CC52882-46AC-41B5-B523-FE5456DE8A8C}" dt="2020-09-26T13:57:32.507" v="2466" actId="113"/>
        <pc:sldMkLst>
          <pc:docMk/>
          <pc:sldMk cId="1355901775" sldId="1024"/>
        </pc:sldMkLst>
        <pc:spChg chg="mod">
          <ac:chgData name="" userId="09111352d8a0671e" providerId="LiveId" clId="{1CC52882-46AC-41B5-B523-FE5456DE8A8C}" dt="2020-09-26T13:57:32.507" v="2466" actId="113"/>
          <ac:spMkLst>
            <pc:docMk/>
            <pc:sldMk cId="1355901775" sldId="1024"/>
            <ac:spMk id="2" creationId="{00000000-0000-0000-0000-000000000000}"/>
          </ac:spMkLst>
        </pc:spChg>
        <pc:spChg chg="mod">
          <ac:chgData name="" userId="09111352d8a0671e" providerId="LiveId" clId="{1CC52882-46AC-41B5-B523-FE5456DE8A8C}" dt="2020-09-25T20:38:36.455" v="151" actId="1582"/>
          <ac:spMkLst>
            <pc:docMk/>
            <pc:sldMk cId="1355901775" sldId="1024"/>
            <ac:spMk id="5" creationId="{00000000-0000-0000-0000-000000000000}"/>
          </ac:spMkLst>
        </pc:spChg>
      </pc:sldChg>
      <pc:sldChg chg="del ord">
        <pc:chgData name="" userId="09111352d8a0671e" providerId="LiveId" clId="{1CC52882-46AC-41B5-B523-FE5456DE8A8C}" dt="2020-09-25T21:24:14.045" v="663" actId="2696"/>
        <pc:sldMkLst>
          <pc:docMk/>
          <pc:sldMk cId="1914485181" sldId="1025"/>
        </pc:sldMkLst>
      </pc:sldChg>
      <pc:sldChg chg="del">
        <pc:chgData name="" userId="09111352d8a0671e" providerId="LiveId" clId="{1CC52882-46AC-41B5-B523-FE5456DE8A8C}" dt="2020-09-25T21:24:46.662" v="668" actId="2696"/>
        <pc:sldMkLst>
          <pc:docMk/>
          <pc:sldMk cId="1647548578" sldId="1026"/>
        </pc:sldMkLst>
      </pc:sldChg>
      <pc:sldChg chg="modSp del">
        <pc:chgData name="" userId="09111352d8a0671e" providerId="LiveId" clId="{1CC52882-46AC-41B5-B523-FE5456DE8A8C}" dt="2020-09-25T21:24:00.837" v="661" actId="2696"/>
        <pc:sldMkLst>
          <pc:docMk/>
          <pc:sldMk cId="4180882039" sldId="1027"/>
        </pc:sldMkLst>
        <pc:spChg chg="mod">
          <ac:chgData name="" userId="09111352d8a0671e" providerId="LiveId" clId="{1CC52882-46AC-41B5-B523-FE5456DE8A8C}" dt="2020-09-25T21:23:00.637" v="656" actId="6549"/>
          <ac:spMkLst>
            <pc:docMk/>
            <pc:sldMk cId="4180882039" sldId="1027"/>
            <ac:spMk id="2" creationId="{00000000-0000-0000-0000-000000000000}"/>
          </ac:spMkLst>
        </pc:spChg>
      </pc:sldChg>
      <pc:sldChg chg="del">
        <pc:chgData name="" userId="09111352d8a0671e" providerId="LiveId" clId="{1CC52882-46AC-41B5-B523-FE5456DE8A8C}" dt="2020-09-25T21:22:35.036" v="620" actId="2696"/>
        <pc:sldMkLst>
          <pc:docMk/>
          <pc:sldMk cId="3062939801" sldId="1028"/>
        </pc:sldMkLst>
      </pc:sldChg>
      <pc:sldChg chg="addSp delSp modSp">
        <pc:chgData name="" userId="09111352d8a0671e" providerId="LiveId" clId="{1CC52882-46AC-41B5-B523-FE5456DE8A8C}" dt="2020-09-26T13:57:50.552" v="2471" actId="113"/>
        <pc:sldMkLst>
          <pc:docMk/>
          <pc:sldMk cId="2146103432" sldId="1029"/>
        </pc:sldMkLst>
        <pc:spChg chg="mod">
          <ac:chgData name="" userId="09111352d8a0671e" providerId="LiveId" clId="{1CC52882-46AC-41B5-B523-FE5456DE8A8C}" dt="2020-09-26T13:57:50.552" v="2471" actId="113"/>
          <ac:spMkLst>
            <pc:docMk/>
            <pc:sldMk cId="2146103432" sldId="1029"/>
            <ac:spMk id="2" creationId="{00000000-0000-0000-0000-000000000000}"/>
          </ac:spMkLst>
        </pc:spChg>
        <pc:spChg chg="mod">
          <ac:chgData name="" userId="09111352d8a0671e" providerId="LiveId" clId="{1CC52882-46AC-41B5-B523-FE5456DE8A8C}" dt="2020-09-26T12:13:15.360" v="1969" actId="1076"/>
          <ac:spMkLst>
            <pc:docMk/>
            <pc:sldMk cId="2146103432" sldId="1029"/>
            <ac:spMk id="3" creationId="{00000000-0000-0000-0000-000000000000}"/>
          </ac:spMkLst>
        </pc:spChg>
        <pc:spChg chg="del">
          <ac:chgData name="" userId="09111352d8a0671e" providerId="LiveId" clId="{1CC52882-46AC-41B5-B523-FE5456DE8A8C}" dt="2020-09-26T12:13:04.154" v="1967" actId="478"/>
          <ac:spMkLst>
            <pc:docMk/>
            <pc:sldMk cId="2146103432" sldId="1029"/>
            <ac:spMk id="4" creationId="{00000000-0000-0000-0000-000000000000}"/>
          </ac:spMkLst>
        </pc:spChg>
        <pc:spChg chg="add del mod">
          <ac:chgData name="" userId="09111352d8a0671e" providerId="LiveId" clId="{1CC52882-46AC-41B5-B523-FE5456DE8A8C}" dt="2020-09-26T11:17:59.756" v="832" actId="478"/>
          <ac:spMkLst>
            <pc:docMk/>
            <pc:sldMk cId="2146103432" sldId="1029"/>
            <ac:spMk id="25" creationId="{58B2EC26-EE7F-49E5-89B8-9BFD193A6D60}"/>
          </ac:spMkLst>
        </pc:spChg>
        <pc:picChg chg="add del mod">
          <ac:chgData name="" userId="09111352d8a0671e" providerId="LiveId" clId="{1CC52882-46AC-41B5-B523-FE5456DE8A8C}" dt="2020-09-26T11:11:33.635" v="673" actId="478"/>
          <ac:picMkLst>
            <pc:docMk/>
            <pc:sldMk cId="2146103432" sldId="1029"/>
            <ac:picMk id="5" creationId="{0C6A344E-2E76-40EA-AAD5-2369E11B0B79}"/>
          </ac:picMkLst>
        </pc:picChg>
        <pc:picChg chg="add mod">
          <ac:chgData name="" userId="09111352d8a0671e" providerId="LiveId" clId="{1CC52882-46AC-41B5-B523-FE5456DE8A8C}" dt="2020-09-26T11:17:39.408" v="829" actId="1076"/>
          <ac:picMkLst>
            <pc:docMk/>
            <pc:sldMk cId="2146103432" sldId="1029"/>
            <ac:picMk id="6" creationId="{DC585BA5-1AD3-46F1-8C46-EC69BF1B6FB4}"/>
          </ac:picMkLst>
        </pc:picChg>
        <pc:picChg chg="add del">
          <ac:chgData name="" userId="09111352d8a0671e" providerId="LiveId" clId="{1CC52882-46AC-41B5-B523-FE5456DE8A8C}" dt="2020-09-26T11:13:16.244" v="678"/>
          <ac:picMkLst>
            <pc:docMk/>
            <pc:sldMk cId="2146103432" sldId="1029"/>
            <ac:picMk id="7" creationId="{4D8BB6C4-36D4-403B-8D48-8734CF4A0491}"/>
          </ac:picMkLst>
        </pc:picChg>
        <pc:picChg chg="add mod ord">
          <ac:chgData name="" userId="09111352d8a0671e" providerId="LiveId" clId="{1CC52882-46AC-41B5-B523-FE5456DE8A8C}" dt="2020-09-26T11:18:17.199" v="840" actId="167"/>
          <ac:picMkLst>
            <pc:docMk/>
            <pc:sldMk cId="2146103432" sldId="1029"/>
            <ac:picMk id="8" creationId="{9D0683B1-06F4-434F-8803-82FFA5EDF946}"/>
          </ac:picMkLst>
        </pc:picChg>
        <pc:cxnChg chg="add mod">
          <ac:chgData name="" userId="09111352d8a0671e" providerId="LiveId" clId="{1CC52882-46AC-41B5-B523-FE5456DE8A8C}" dt="2020-09-26T11:15:07.577" v="697" actId="14100"/>
          <ac:cxnSpMkLst>
            <pc:docMk/>
            <pc:sldMk cId="2146103432" sldId="1029"/>
            <ac:cxnSpMk id="10" creationId="{FFE33A7C-C5D4-48C4-99D1-ED5C834543ED}"/>
          </ac:cxnSpMkLst>
        </pc:cxnChg>
        <pc:cxnChg chg="add mod">
          <ac:chgData name="" userId="09111352d8a0671e" providerId="LiveId" clId="{1CC52882-46AC-41B5-B523-FE5456DE8A8C}" dt="2020-09-26T11:14:47.725" v="693" actId="14100"/>
          <ac:cxnSpMkLst>
            <pc:docMk/>
            <pc:sldMk cId="2146103432" sldId="1029"/>
            <ac:cxnSpMk id="11" creationId="{FD49F457-51A2-4DCE-994E-75165CDAEC03}"/>
          </ac:cxnSpMkLst>
        </pc:cxnChg>
        <pc:cxnChg chg="add mod">
          <ac:chgData name="" userId="09111352d8a0671e" providerId="LiveId" clId="{1CC52882-46AC-41B5-B523-FE5456DE8A8C}" dt="2020-09-26T11:15:38.553" v="705" actId="14100"/>
          <ac:cxnSpMkLst>
            <pc:docMk/>
            <pc:sldMk cId="2146103432" sldId="1029"/>
            <ac:cxnSpMk id="16" creationId="{F9322737-F9F8-4194-9775-99B2F58983D6}"/>
          </ac:cxnSpMkLst>
        </pc:cxnChg>
        <pc:cxnChg chg="add mod">
          <ac:chgData name="" userId="09111352d8a0671e" providerId="LiveId" clId="{1CC52882-46AC-41B5-B523-FE5456DE8A8C}" dt="2020-09-26T11:15:49.494" v="708" actId="14100"/>
          <ac:cxnSpMkLst>
            <pc:docMk/>
            <pc:sldMk cId="2146103432" sldId="1029"/>
            <ac:cxnSpMk id="19" creationId="{20601648-2C23-4387-92F6-D4671F15BEF8}"/>
          </ac:cxnSpMkLst>
        </pc:cxnChg>
        <pc:cxnChg chg="add mod">
          <ac:chgData name="" userId="09111352d8a0671e" providerId="LiveId" clId="{1CC52882-46AC-41B5-B523-FE5456DE8A8C}" dt="2020-09-26T11:15:59.589" v="711" actId="14100"/>
          <ac:cxnSpMkLst>
            <pc:docMk/>
            <pc:sldMk cId="2146103432" sldId="1029"/>
            <ac:cxnSpMk id="21" creationId="{F56366F5-FD8E-48D8-AE27-8A7892AD57C7}"/>
          </ac:cxnSpMkLst>
        </pc:cxnChg>
        <pc:cxnChg chg="add mod">
          <ac:chgData name="" userId="09111352d8a0671e" providerId="LiveId" clId="{1CC52882-46AC-41B5-B523-FE5456DE8A8C}" dt="2020-09-26T11:16:17.171" v="725" actId="14100"/>
          <ac:cxnSpMkLst>
            <pc:docMk/>
            <pc:sldMk cId="2146103432" sldId="1029"/>
            <ac:cxnSpMk id="23" creationId="{C28A9F9F-7CEC-46A6-8CFF-0E0E6339D3B9}"/>
          </ac:cxnSpMkLst>
        </pc:cxnChg>
      </pc:sldChg>
      <pc:sldChg chg="modSp">
        <pc:chgData name="" userId="09111352d8a0671e" providerId="LiveId" clId="{1CC52882-46AC-41B5-B523-FE5456DE8A8C}" dt="2020-09-26T13:57:55.073" v="2472" actId="113"/>
        <pc:sldMkLst>
          <pc:docMk/>
          <pc:sldMk cId="1625395902" sldId="1030"/>
        </pc:sldMkLst>
        <pc:spChg chg="mod">
          <ac:chgData name="" userId="09111352d8a0671e" providerId="LiveId" clId="{1CC52882-46AC-41B5-B523-FE5456DE8A8C}" dt="2020-09-26T13:57:55.073" v="2472" actId="113"/>
          <ac:spMkLst>
            <pc:docMk/>
            <pc:sldMk cId="1625395902" sldId="1030"/>
            <ac:spMk id="2" creationId="{00000000-0000-0000-0000-000000000000}"/>
          </ac:spMkLst>
        </pc:spChg>
        <pc:spChg chg="mod">
          <ac:chgData name="" userId="09111352d8a0671e" providerId="LiveId" clId="{1CC52882-46AC-41B5-B523-FE5456DE8A8C}" dt="2020-09-26T13:13:43.322" v="2006" actId="14100"/>
          <ac:spMkLst>
            <pc:docMk/>
            <pc:sldMk cId="1625395902" sldId="1030"/>
            <ac:spMk id="12" creationId="{00000000-0000-0000-0000-000000000000}"/>
          </ac:spMkLst>
        </pc:spChg>
        <pc:spChg chg="mod">
          <ac:chgData name="" userId="09111352d8a0671e" providerId="LiveId" clId="{1CC52882-46AC-41B5-B523-FE5456DE8A8C}" dt="2020-09-26T11:19:37.330" v="864" actId="113"/>
          <ac:spMkLst>
            <pc:docMk/>
            <pc:sldMk cId="1625395902" sldId="1030"/>
            <ac:spMk id="36" creationId="{00000000-0000-0000-0000-000000000000}"/>
          </ac:spMkLst>
        </pc:spChg>
        <pc:spChg chg="mod">
          <ac:chgData name="" userId="09111352d8a0671e" providerId="LiveId" clId="{1CC52882-46AC-41B5-B523-FE5456DE8A8C}" dt="2020-09-26T13:12:50.356" v="1994" actId="6549"/>
          <ac:spMkLst>
            <pc:docMk/>
            <pc:sldMk cId="1625395902" sldId="1030"/>
            <ac:spMk id="37" creationId="{00000000-0000-0000-0000-000000000000}"/>
          </ac:spMkLst>
        </pc:spChg>
        <pc:cxnChg chg="mod">
          <ac:chgData name="" userId="09111352d8a0671e" providerId="LiveId" clId="{1CC52882-46AC-41B5-B523-FE5456DE8A8C}" dt="2020-09-26T13:13:54.114" v="2008" actId="14100"/>
          <ac:cxnSpMkLst>
            <pc:docMk/>
            <pc:sldMk cId="1625395902" sldId="1030"/>
            <ac:cxnSpMk id="27" creationId="{00000000-0000-0000-0000-000000000000}"/>
          </ac:cxnSpMkLst>
        </pc:cxnChg>
        <pc:cxnChg chg="mod">
          <ac:chgData name="" userId="09111352d8a0671e" providerId="LiveId" clId="{1CC52882-46AC-41B5-B523-FE5456DE8A8C}" dt="2020-09-26T13:13:49.890" v="2007" actId="14100"/>
          <ac:cxnSpMkLst>
            <pc:docMk/>
            <pc:sldMk cId="1625395902" sldId="1030"/>
            <ac:cxnSpMk id="31" creationId="{00000000-0000-0000-0000-000000000000}"/>
          </ac:cxnSpMkLst>
        </pc:cxnChg>
        <pc:cxnChg chg="mod">
          <ac:chgData name="" userId="09111352d8a0671e" providerId="LiveId" clId="{1CC52882-46AC-41B5-B523-FE5456DE8A8C}" dt="2020-09-26T13:12:32.095" v="1988" actId="14100"/>
          <ac:cxnSpMkLst>
            <pc:docMk/>
            <pc:sldMk cId="1625395902" sldId="1030"/>
            <ac:cxnSpMk id="38" creationId="{00000000-0000-0000-0000-000000000000}"/>
          </ac:cxnSpMkLst>
        </pc:cxnChg>
        <pc:cxnChg chg="mod">
          <ac:chgData name="" userId="09111352d8a0671e" providerId="LiveId" clId="{1CC52882-46AC-41B5-B523-FE5456DE8A8C}" dt="2020-09-26T13:13:13.855" v="1998" actId="14100"/>
          <ac:cxnSpMkLst>
            <pc:docMk/>
            <pc:sldMk cId="1625395902" sldId="1030"/>
            <ac:cxnSpMk id="43" creationId="{00000000-0000-0000-0000-000000000000}"/>
          </ac:cxnSpMkLst>
        </pc:cxnChg>
      </pc:sldChg>
      <pc:sldChg chg="modSp">
        <pc:chgData name="" userId="09111352d8a0671e" providerId="LiveId" clId="{1CC52882-46AC-41B5-B523-FE5456DE8A8C}" dt="2020-09-26T13:57:58.746" v="2473" actId="113"/>
        <pc:sldMkLst>
          <pc:docMk/>
          <pc:sldMk cId="100952263" sldId="1031"/>
        </pc:sldMkLst>
        <pc:spChg chg="mod">
          <ac:chgData name="" userId="09111352d8a0671e" providerId="LiveId" clId="{1CC52882-46AC-41B5-B523-FE5456DE8A8C}" dt="2020-09-26T13:21:09.480" v="2009" actId="14100"/>
          <ac:spMkLst>
            <pc:docMk/>
            <pc:sldMk cId="100952263" sldId="1031"/>
            <ac:spMk id="26" creationId="{00000000-0000-0000-0000-000000000000}"/>
          </ac:spMkLst>
        </pc:spChg>
        <pc:spChg chg="mod">
          <ac:chgData name="" userId="09111352d8a0671e" providerId="LiveId" clId="{1CC52882-46AC-41B5-B523-FE5456DE8A8C}" dt="2020-09-26T13:57:58.746" v="2473" actId="113"/>
          <ac:spMkLst>
            <pc:docMk/>
            <pc:sldMk cId="100952263" sldId="1031"/>
            <ac:spMk id="34818" creationId="{00000000-0000-0000-0000-000000000000}"/>
          </ac:spMkLst>
        </pc:spChg>
        <pc:spChg chg="mod">
          <ac:chgData name="" userId="09111352d8a0671e" providerId="LiveId" clId="{1CC52882-46AC-41B5-B523-FE5456DE8A8C}" dt="2020-09-26T11:20:46.532" v="886" actId="14100"/>
          <ac:spMkLst>
            <pc:docMk/>
            <pc:sldMk cId="100952263" sldId="1031"/>
            <ac:spMk id="34828" creationId="{00000000-0000-0000-0000-000000000000}"/>
          </ac:spMkLst>
        </pc:spChg>
        <pc:spChg chg="mod">
          <ac:chgData name="" userId="09111352d8a0671e" providerId="LiveId" clId="{1CC52882-46AC-41B5-B523-FE5456DE8A8C}" dt="2020-09-26T11:20:49.675" v="887" actId="14100"/>
          <ac:spMkLst>
            <pc:docMk/>
            <pc:sldMk cId="100952263" sldId="1031"/>
            <ac:spMk id="34829" creationId="{00000000-0000-0000-0000-000000000000}"/>
          </ac:spMkLst>
        </pc:spChg>
        <pc:spChg chg="mod">
          <ac:chgData name="" userId="09111352d8a0671e" providerId="LiveId" clId="{1CC52882-46AC-41B5-B523-FE5456DE8A8C}" dt="2020-09-26T13:21:21.176" v="2011" actId="14100"/>
          <ac:spMkLst>
            <pc:docMk/>
            <pc:sldMk cId="100952263" sldId="1031"/>
            <ac:spMk id="114691" creationId="{00000000-0000-0000-0000-000000000000}"/>
          </ac:spMkLst>
        </pc:spChg>
        <pc:spChg chg="mod">
          <ac:chgData name="" userId="09111352d8a0671e" providerId="LiveId" clId="{1CC52882-46AC-41B5-B523-FE5456DE8A8C}" dt="2020-09-26T13:21:45.231" v="2016" actId="14100"/>
          <ac:spMkLst>
            <pc:docMk/>
            <pc:sldMk cId="100952263" sldId="1031"/>
            <ac:spMk id="114692" creationId="{00000000-0000-0000-0000-000000000000}"/>
          </ac:spMkLst>
        </pc:spChg>
        <pc:spChg chg="mod">
          <ac:chgData name="" userId="09111352d8a0671e" providerId="LiveId" clId="{1CC52882-46AC-41B5-B523-FE5456DE8A8C}" dt="2020-09-26T13:21:50.296" v="2017" actId="14100"/>
          <ac:spMkLst>
            <pc:docMk/>
            <pc:sldMk cId="100952263" sldId="1031"/>
            <ac:spMk id="114693" creationId="{00000000-0000-0000-0000-000000000000}"/>
          </ac:spMkLst>
        </pc:spChg>
      </pc:sldChg>
      <pc:sldChg chg="addSp delSp modSp">
        <pc:chgData name="" userId="09111352d8a0671e" providerId="LiveId" clId="{1CC52882-46AC-41B5-B523-FE5456DE8A8C}" dt="2020-09-26T13:57:46.955" v="2470" actId="113"/>
        <pc:sldMkLst>
          <pc:docMk/>
          <pc:sldMk cId="3968974355" sldId="1032"/>
        </pc:sldMkLst>
        <pc:spChg chg="mod">
          <ac:chgData name="" userId="09111352d8a0671e" providerId="LiveId" clId="{1CC52882-46AC-41B5-B523-FE5456DE8A8C}" dt="2020-09-26T13:57:46.955" v="2470" actId="113"/>
          <ac:spMkLst>
            <pc:docMk/>
            <pc:sldMk cId="3968974355" sldId="1032"/>
            <ac:spMk id="2" creationId="{00000000-0000-0000-0000-000000000000}"/>
          </ac:spMkLst>
        </pc:spChg>
        <pc:spChg chg="mod">
          <ac:chgData name="" userId="09111352d8a0671e" providerId="LiveId" clId="{1CC52882-46AC-41B5-B523-FE5456DE8A8C}" dt="2020-09-25T21:20:27.086" v="614" actId="403"/>
          <ac:spMkLst>
            <pc:docMk/>
            <pc:sldMk cId="3968974355" sldId="1032"/>
            <ac:spMk id="3" creationId="{00000000-0000-0000-0000-000000000000}"/>
          </ac:spMkLst>
        </pc:spChg>
        <pc:spChg chg="add mod">
          <ac:chgData name="" userId="09111352d8a0671e" providerId="LiveId" clId="{1CC52882-46AC-41B5-B523-FE5456DE8A8C}" dt="2020-09-25T21:20:34.600" v="615" actId="1076"/>
          <ac:spMkLst>
            <pc:docMk/>
            <pc:sldMk cId="3968974355" sldId="1032"/>
            <ac:spMk id="4" creationId="{4564EF9D-EA10-4765-B7BA-E80CBEE2BEA0}"/>
          </ac:spMkLst>
        </pc:spChg>
        <pc:spChg chg="add del mod">
          <ac:chgData name="" userId="09111352d8a0671e" providerId="LiveId" clId="{1CC52882-46AC-41B5-B523-FE5456DE8A8C}" dt="2020-09-25T21:12:24.168" v="536" actId="478"/>
          <ac:spMkLst>
            <pc:docMk/>
            <pc:sldMk cId="3968974355" sldId="1032"/>
            <ac:spMk id="5" creationId="{60E22573-5CEE-43DC-86F1-5A151CDBB6B2}"/>
          </ac:spMkLst>
        </pc:spChg>
        <pc:spChg chg="add mod">
          <ac:chgData name="" userId="09111352d8a0671e" providerId="LiveId" clId="{1CC52882-46AC-41B5-B523-FE5456DE8A8C}" dt="2020-09-25T21:20:37.692" v="616" actId="1076"/>
          <ac:spMkLst>
            <pc:docMk/>
            <pc:sldMk cId="3968974355" sldId="1032"/>
            <ac:spMk id="6" creationId="{16093D13-1D0E-48BE-9045-93575A219024}"/>
          </ac:spMkLst>
        </pc:spChg>
      </pc:sldChg>
      <pc:sldChg chg="delSp modSp del">
        <pc:chgData name="" userId="09111352d8a0671e" providerId="LiveId" clId="{1CC52882-46AC-41B5-B523-FE5456DE8A8C}" dt="2020-09-26T13:59:36.942" v="2506" actId="2696"/>
        <pc:sldMkLst>
          <pc:docMk/>
          <pc:sldMk cId="2238445919" sldId="1035"/>
        </pc:sldMkLst>
        <pc:spChg chg="mod">
          <ac:chgData name="" userId="09111352d8a0671e" providerId="LiveId" clId="{1CC52882-46AC-41B5-B523-FE5456DE8A8C}" dt="2020-09-26T13:59:29.879" v="2504" actId="113"/>
          <ac:spMkLst>
            <pc:docMk/>
            <pc:sldMk cId="2238445919" sldId="1035"/>
            <ac:spMk id="2" creationId="{00000000-0000-0000-0000-000000000000}"/>
          </ac:spMkLst>
        </pc:spChg>
        <pc:spChg chg="del">
          <ac:chgData name="" userId="09111352d8a0671e" providerId="LiveId" clId="{1CC52882-46AC-41B5-B523-FE5456DE8A8C}" dt="2020-09-26T12:14:35.432" v="1985" actId="478"/>
          <ac:spMkLst>
            <pc:docMk/>
            <pc:sldMk cId="2238445919" sldId="1035"/>
            <ac:spMk id="4" creationId="{00000000-0000-0000-0000-000000000000}"/>
          </ac:spMkLst>
        </pc:spChg>
      </pc:sldChg>
      <pc:sldChg chg="delSp modSp">
        <pc:chgData name="" userId="09111352d8a0671e" providerId="LiveId" clId="{1CC52882-46AC-41B5-B523-FE5456DE8A8C}" dt="2020-09-26T13:59:33.533" v="2505" actId="113"/>
        <pc:sldMkLst>
          <pc:docMk/>
          <pc:sldMk cId="1678502890" sldId="1060"/>
        </pc:sldMkLst>
        <pc:spChg chg="mod">
          <ac:chgData name="" userId="09111352d8a0671e" providerId="LiveId" clId="{1CC52882-46AC-41B5-B523-FE5456DE8A8C}" dt="2020-09-26T13:59:33.533" v="2505" actId="113"/>
          <ac:spMkLst>
            <pc:docMk/>
            <pc:sldMk cId="1678502890" sldId="1060"/>
            <ac:spMk id="2" creationId="{00000000-0000-0000-0000-000000000000}"/>
          </ac:spMkLst>
        </pc:spChg>
        <pc:spChg chg="mod">
          <ac:chgData name="" userId="09111352d8a0671e" providerId="LiveId" clId="{1CC52882-46AC-41B5-B523-FE5456DE8A8C}" dt="2020-09-26T13:31:19.153" v="2354"/>
          <ac:spMkLst>
            <pc:docMk/>
            <pc:sldMk cId="1678502890" sldId="1060"/>
            <ac:spMk id="3" creationId="{00000000-0000-0000-0000-000000000000}"/>
          </ac:spMkLst>
        </pc:spChg>
        <pc:spChg chg="del">
          <ac:chgData name="" userId="09111352d8a0671e" providerId="LiveId" clId="{1CC52882-46AC-41B5-B523-FE5456DE8A8C}" dt="2020-09-26T12:14:38.217" v="1986" actId="478"/>
          <ac:spMkLst>
            <pc:docMk/>
            <pc:sldMk cId="1678502890" sldId="1060"/>
            <ac:spMk id="4" creationId="{00000000-0000-0000-0000-000000000000}"/>
          </ac:spMkLst>
        </pc:spChg>
      </pc:sldChg>
      <pc:sldChg chg="modSp add">
        <pc:chgData name="" userId="09111352d8a0671e" providerId="LiveId" clId="{1CC52882-46AC-41B5-B523-FE5456DE8A8C}" dt="2020-09-26T13:59:40.918" v="2507" actId="113"/>
        <pc:sldMkLst>
          <pc:docMk/>
          <pc:sldMk cId="545265208" sldId="1062"/>
        </pc:sldMkLst>
        <pc:spChg chg="mod">
          <ac:chgData name="" userId="09111352d8a0671e" providerId="LiveId" clId="{1CC52882-46AC-41B5-B523-FE5456DE8A8C}" dt="2020-09-26T13:59:40.918" v="2507" actId="113"/>
          <ac:spMkLst>
            <pc:docMk/>
            <pc:sldMk cId="545265208" sldId="1062"/>
            <ac:spMk id="2" creationId="{00000000-0000-0000-0000-000000000000}"/>
          </ac:spMkLst>
        </pc:spChg>
        <pc:spChg chg="mod">
          <ac:chgData name="" userId="09111352d8a0671e" providerId="LiveId" clId="{1CC52882-46AC-41B5-B523-FE5456DE8A8C}" dt="2020-09-26T13:31:48.299" v="2415"/>
          <ac:spMkLst>
            <pc:docMk/>
            <pc:sldMk cId="545265208" sldId="1062"/>
            <ac:spMk id="3" creationId="{00000000-0000-0000-0000-000000000000}"/>
          </ac:spMkLst>
        </pc:spChg>
      </pc:sldChg>
      <pc:sldChg chg="delSp modSp">
        <pc:chgData name="" userId="09111352d8a0671e" providerId="LiveId" clId="{1CC52882-46AC-41B5-B523-FE5456DE8A8C}" dt="2020-09-26T12:13:21.155" v="1970" actId="478"/>
        <pc:sldMkLst>
          <pc:docMk/>
          <pc:sldMk cId="2087974065" sldId="1085"/>
        </pc:sldMkLst>
        <pc:spChg chg="mod">
          <ac:chgData name="" userId="09111352d8a0671e" providerId="LiveId" clId="{1CC52882-46AC-41B5-B523-FE5456DE8A8C}" dt="2020-09-25T21:24:23.183" v="665" actId="404"/>
          <ac:spMkLst>
            <pc:docMk/>
            <pc:sldMk cId="2087974065" sldId="1085"/>
            <ac:spMk id="2" creationId="{00000000-0000-0000-0000-000000000000}"/>
          </ac:spMkLst>
        </pc:spChg>
        <pc:spChg chg="del">
          <ac:chgData name="" userId="09111352d8a0671e" providerId="LiveId" clId="{1CC52882-46AC-41B5-B523-FE5456DE8A8C}" dt="2020-09-26T12:13:21.155" v="1970" actId="478"/>
          <ac:spMkLst>
            <pc:docMk/>
            <pc:sldMk cId="2087974065" sldId="1085"/>
            <ac:spMk id="4" creationId="{00000000-0000-0000-0000-000000000000}"/>
          </ac:spMkLst>
        </pc:spChg>
      </pc:sldChg>
      <pc:sldChg chg="delSp modSp">
        <pc:chgData name="" userId="09111352d8a0671e" providerId="LiveId" clId="{1CC52882-46AC-41B5-B523-FE5456DE8A8C}" dt="2020-09-26T13:58:03.443" v="2474" actId="113"/>
        <pc:sldMkLst>
          <pc:docMk/>
          <pc:sldMk cId="1283477140" sldId="1086"/>
        </pc:sldMkLst>
        <pc:spChg chg="mod">
          <ac:chgData name="" userId="09111352d8a0671e" providerId="LiveId" clId="{1CC52882-46AC-41B5-B523-FE5456DE8A8C}" dt="2020-09-26T13:58:03.443" v="2474" actId="113"/>
          <ac:spMkLst>
            <pc:docMk/>
            <pc:sldMk cId="1283477140" sldId="1086"/>
            <ac:spMk id="2" creationId="{00000000-0000-0000-0000-000000000000}"/>
          </ac:spMkLst>
        </pc:spChg>
        <pc:spChg chg="mod">
          <ac:chgData name="" userId="09111352d8a0671e" providerId="LiveId" clId="{1CC52882-46AC-41B5-B523-FE5456DE8A8C}" dt="2020-09-25T21:22:09.491" v="617" actId="27636"/>
          <ac:spMkLst>
            <pc:docMk/>
            <pc:sldMk cId="1283477140" sldId="1086"/>
            <ac:spMk id="3" creationId="{00000000-0000-0000-0000-000000000000}"/>
          </ac:spMkLst>
        </pc:spChg>
        <pc:spChg chg="del">
          <ac:chgData name="" userId="09111352d8a0671e" providerId="LiveId" clId="{1CC52882-46AC-41B5-B523-FE5456DE8A8C}" dt="2020-09-26T12:13:24.940" v="1971" actId="478"/>
          <ac:spMkLst>
            <pc:docMk/>
            <pc:sldMk cId="1283477140" sldId="1086"/>
            <ac:spMk id="4" creationId="{00000000-0000-0000-0000-000000000000}"/>
          </ac:spMkLst>
        </pc:spChg>
      </pc:sldChg>
      <pc:sldChg chg="delSp modSp">
        <pc:chgData name="" userId="09111352d8a0671e" providerId="LiveId" clId="{1CC52882-46AC-41B5-B523-FE5456DE8A8C}" dt="2020-09-26T13:58:10.783" v="2484"/>
        <pc:sldMkLst>
          <pc:docMk/>
          <pc:sldMk cId="3967174959" sldId="1087"/>
        </pc:sldMkLst>
        <pc:spChg chg="mod">
          <ac:chgData name="" userId="09111352d8a0671e" providerId="LiveId" clId="{1CC52882-46AC-41B5-B523-FE5456DE8A8C}" dt="2020-09-26T13:58:10.783" v="2484"/>
          <ac:spMkLst>
            <pc:docMk/>
            <pc:sldMk cId="3967174959" sldId="1087"/>
            <ac:spMk id="2" creationId="{00000000-0000-0000-0000-000000000000}"/>
          </ac:spMkLst>
        </pc:spChg>
        <pc:spChg chg="del">
          <ac:chgData name="" userId="09111352d8a0671e" providerId="LiveId" clId="{1CC52882-46AC-41B5-B523-FE5456DE8A8C}" dt="2020-09-26T12:13:28.068" v="1972" actId="478"/>
          <ac:spMkLst>
            <pc:docMk/>
            <pc:sldMk cId="3967174959" sldId="1087"/>
            <ac:spMk id="4" creationId="{00000000-0000-0000-0000-000000000000}"/>
          </ac:spMkLst>
        </pc:spChg>
      </pc:sldChg>
      <pc:sldChg chg="delSp modSp">
        <pc:chgData name="" userId="09111352d8a0671e" providerId="LiveId" clId="{1CC52882-46AC-41B5-B523-FE5456DE8A8C}" dt="2020-09-26T13:58:17.140" v="2485" actId="113"/>
        <pc:sldMkLst>
          <pc:docMk/>
          <pc:sldMk cId="851354776" sldId="1088"/>
        </pc:sldMkLst>
        <pc:spChg chg="mod">
          <ac:chgData name="" userId="09111352d8a0671e" providerId="LiveId" clId="{1CC52882-46AC-41B5-B523-FE5456DE8A8C}" dt="2020-09-26T13:58:17.140" v="2485" actId="113"/>
          <ac:spMkLst>
            <pc:docMk/>
            <pc:sldMk cId="851354776" sldId="1088"/>
            <ac:spMk id="2" creationId="{00000000-0000-0000-0000-000000000000}"/>
          </ac:spMkLst>
        </pc:spChg>
        <pc:spChg chg="del">
          <ac:chgData name="" userId="09111352d8a0671e" providerId="LiveId" clId="{1CC52882-46AC-41B5-B523-FE5456DE8A8C}" dt="2020-09-26T12:13:31.180" v="1973" actId="478"/>
          <ac:spMkLst>
            <pc:docMk/>
            <pc:sldMk cId="851354776" sldId="1088"/>
            <ac:spMk id="4" creationId="{00000000-0000-0000-0000-000000000000}"/>
          </ac:spMkLst>
        </pc:spChg>
      </pc:sldChg>
      <pc:sldChg chg="delSp modSp">
        <pc:chgData name="" userId="09111352d8a0671e" providerId="LiveId" clId="{1CC52882-46AC-41B5-B523-FE5456DE8A8C}" dt="2020-09-26T13:58:27.589" v="2488" actId="113"/>
        <pc:sldMkLst>
          <pc:docMk/>
          <pc:sldMk cId="833857582" sldId="1089"/>
        </pc:sldMkLst>
        <pc:spChg chg="mod">
          <ac:chgData name="" userId="09111352d8a0671e" providerId="LiveId" clId="{1CC52882-46AC-41B5-B523-FE5456DE8A8C}" dt="2020-09-26T13:58:27.589" v="2488" actId="113"/>
          <ac:spMkLst>
            <pc:docMk/>
            <pc:sldMk cId="833857582" sldId="1089"/>
            <ac:spMk id="2" creationId="{00000000-0000-0000-0000-000000000000}"/>
          </ac:spMkLst>
        </pc:spChg>
        <pc:spChg chg="del">
          <ac:chgData name="" userId="09111352d8a0671e" providerId="LiveId" clId="{1CC52882-46AC-41B5-B523-FE5456DE8A8C}" dt="2020-09-26T12:13:38.500" v="1974" actId="478"/>
          <ac:spMkLst>
            <pc:docMk/>
            <pc:sldMk cId="833857582" sldId="1089"/>
            <ac:spMk id="4" creationId="{00000000-0000-0000-0000-000000000000}"/>
          </ac:spMkLst>
        </pc:spChg>
      </pc:sldChg>
      <pc:sldChg chg="delSp modSp">
        <pc:chgData name="" userId="09111352d8a0671e" providerId="LiveId" clId="{1CC52882-46AC-41B5-B523-FE5456DE8A8C}" dt="2020-09-26T13:58:36.590" v="2490" actId="113"/>
        <pc:sldMkLst>
          <pc:docMk/>
          <pc:sldMk cId="3277426508" sldId="1090"/>
        </pc:sldMkLst>
        <pc:spChg chg="mod">
          <ac:chgData name="" userId="09111352d8a0671e" providerId="LiveId" clId="{1CC52882-46AC-41B5-B523-FE5456DE8A8C}" dt="2020-09-26T13:58:36.590" v="2490" actId="113"/>
          <ac:spMkLst>
            <pc:docMk/>
            <pc:sldMk cId="3277426508" sldId="1090"/>
            <ac:spMk id="2" creationId="{00000000-0000-0000-0000-000000000000}"/>
          </ac:spMkLst>
        </pc:spChg>
        <pc:spChg chg="del">
          <ac:chgData name="" userId="09111352d8a0671e" providerId="LiveId" clId="{1CC52882-46AC-41B5-B523-FE5456DE8A8C}" dt="2020-09-26T12:13:54.413" v="1975" actId="478"/>
          <ac:spMkLst>
            <pc:docMk/>
            <pc:sldMk cId="3277426508" sldId="1090"/>
            <ac:spMk id="4" creationId="{00000000-0000-0000-0000-000000000000}"/>
          </ac:spMkLst>
        </pc:spChg>
      </pc:sldChg>
      <pc:sldChg chg="delSp modSp">
        <pc:chgData name="" userId="09111352d8a0671e" providerId="LiveId" clId="{1CC52882-46AC-41B5-B523-FE5456DE8A8C}" dt="2020-09-26T13:58:43.686" v="2492" actId="113"/>
        <pc:sldMkLst>
          <pc:docMk/>
          <pc:sldMk cId="3056857473" sldId="1091"/>
        </pc:sldMkLst>
        <pc:spChg chg="mod">
          <ac:chgData name="" userId="09111352d8a0671e" providerId="LiveId" clId="{1CC52882-46AC-41B5-B523-FE5456DE8A8C}" dt="2020-09-26T13:58:43.686" v="2492" actId="113"/>
          <ac:spMkLst>
            <pc:docMk/>
            <pc:sldMk cId="3056857473" sldId="1091"/>
            <ac:spMk id="2" creationId="{00000000-0000-0000-0000-000000000000}"/>
          </ac:spMkLst>
        </pc:spChg>
        <pc:spChg chg="del">
          <ac:chgData name="" userId="09111352d8a0671e" providerId="LiveId" clId="{1CC52882-46AC-41B5-B523-FE5456DE8A8C}" dt="2020-09-26T12:13:58.301" v="1976" actId="478"/>
          <ac:spMkLst>
            <pc:docMk/>
            <pc:sldMk cId="3056857473" sldId="1091"/>
            <ac:spMk id="4" creationId="{00000000-0000-0000-0000-000000000000}"/>
          </ac:spMkLst>
        </pc:spChg>
      </pc:sldChg>
      <pc:sldChg chg="delSp modSp">
        <pc:chgData name="" userId="09111352d8a0671e" providerId="LiveId" clId="{1CC52882-46AC-41B5-B523-FE5456DE8A8C}" dt="2020-09-26T13:58:53.980" v="2495" actId="113"/>
        <pc:sldMkLst>
          <pc:docMk/>
          <pc:sldMk cId="3746578425" sldId="1092"/>
        </pc:sldMkLst>
        <pc:spChg chg="mod">
          <ac:chgData name="" userId="09111352d8a0671e" providerId="LiveId" clId="{1CC52882-46AC-41B5-B523-FE5456DE8A8C}" dt="2020-09-26T13:58:53.980" v="2495" actId="113"/>
          <ac:spMkLst>
            <pc:docMk/>
            <pc:sldMk cId="3746578425" sldId="1092"/>
            <ac:spMk id="2" creationId="{00000000-0000-0000-0000-000000000000}"/>
          </ac:spMkLst>
        </pc:spChg>
        <pc:spChg chg="mod">
          <ac:chgData name="" userId="09111352d8a0671e" providerId="LiveId" clId="{1CC52882-46AC-41B5-B523-FE5456DE8A8C}" dt="2020-09-25T21:22:09.522" v="618" actId="27636"/>
          <ac:spMkLst>
            <pc:docMk/>
            <pc:sldMk cId="3746578425" sldId="1092"/>
            <ac:spMk id="3" creationId="{00000000-0000-0000-0000-000000000000}"/>
          </ac:spMkLst>
        </pc:spChg>
        <pc:spChg chg="del">
          <ac:chgData name="" userId="09111352d8a0671e" providerId="LiveId" clId="{1CC52882-46AC-41B5-B523-FE5456DE8A8C}" dt="2020-09-26T12:14:04.159" v="1977" actId="478"/>
          <ac:spMkLst>
            <pc:docMk/>
            <pc:sldMk cId="3746578425" sldId="1092"/>
            <ac:spMk id="4" creationId="{00000000-0000-0000-0000-000000000000}"/>
          </ac:spMkLst>
        </pc:spChg>
      </pc:sldChg>
      <pc:sldChg chg="delSp modSp">
        <pc:chgData name="" userId="09111352d8a0671e" providerId="LiveId" clId="{1CC52882-46AC-41B5-B523-FE5456DE8A8C}" dt="2020-09-26T13:58:57.731" v="2496" actId="113"/>
        <pc:sldMkLst>
          <pc:docMk/>
          <pc:sldMk cId="1207455923" sldId="1093"/>
        </pc:sldMkLst>
        <pc:spChg chg="mod">
          <ac:chgData name="" userId="09111352d8a0671e" providerId="LiveId" clId="{1CC52882-46AC-41B5-B523-FE5456DE8A8C}" dt="2020-09-26T13:58:57.731" v="2496" actId="113"/>
          <ac:spMkLst>
            <pc:docMk/>
            <pc:sldMk cId="1207455923" sldId="1093"/>
            <ac:spMk id="4" creationId="{00000000-0000-0000-0000-000000000000}"/>
          </ac:spMkLst>
        </pc:spChg>
        <pc:spChg chg="del">
          <ac:chgData name="" userId="09111352d8a0671e" providerId="LiveId" clId="{1CC52882-46AC-41B5-B523-FE5456DE8A8C}" dt="2020-09-26T12:14:07.194" v="1978" actId="478"/>
          <ac:spMkLst>
            <pc:docMk/>
            <pc:sldMk cId="1207455923" sldId="1093"/>
            <ac:spMk id="5" creationId="{00000000-0000-0000-0000-000000000000}"/>
          </ac:spMkLst>
        </pc:spChg>
      </pc:sldChg>
      <pc:sldChg chg="delSp modSp">
        <pc:chgData name="" userId="09111352d8a0671e" providerId="LiveId" clId="{1CC52882-46AC-41B5-B523-FE5456DE8A8C}" dt="2020-09-26T12:14:10.579" v="1979" actId="478"/>
        <pc:sldMkLst>
          <pc:docMk/>
          <pc:sldMk cId="2197243049" sldId="1094"/>
        </pc:sldMkLst>
        <pc:spChg chg="mod">
          <ac:chgData name="" userId="09111352d8a0671e" providerId="LiveId" clId="{1CC52882-46AC-41B5-B523-FE5456DE8A8C}" dt="2020-09-25T21:23:51.090" v="660"/>
          <ac:spMkLst>
            <pc:docMk/>
            <pc:sldMk cId="2197243049" sldId="1094"/>
            <ac:spMk id="2" creationId="{00000000-0000-0000-0000-000000000000}"/>
          </ac:spMkLst>
        </pc:spChg>
        <pc:spChg chg="del">
          <ac:chgData name="" userId="09111352d8a0671e" providerId="LiveId" clId="{1CC52882-46AC-41B5-B523-FE5456DE8A8C}" dt="2020-09-26T12:14:10.579" v="1979" actId="478"/>
          <ac:spMkLst>
            <pc:docMk/>
            <pc:sldMk cId="2197243049" sldId="1094"/>
            <ac:spMk id="4" creationId="{00000000-0000-0000-0000-000000000000}"/>
          </ac:spMkLst>
        </pc:spChg>
      </pc:sldChg>
      <pc:sldChg chg="delSp modSp">
        <pc:chgData name="" userId="09111352d8a0671e" providerId="LiveId" clId="{1CC52882-46AC-41B5-B523-FE5456DE8A8C}" dt="2020-09-26T13:59:03.182" v="2497" actId="113"/>
        <pc:sldMkLst>
          <pc:docMk/>
          <pc:sldMk cId="835001323" sldId="1095"/>
        </pc:sldMkLst>
        <pc:spChg chg="mod">
          <ac:chgData name="" userId="09111352d8a0671e" providerId="LiveId" clId="{1CC52882-46AC-41B5-B523-FE5456DE8A8C}" dt="2020-09-26T13:59:03.182" v="2497" actId="113"/>
          <ac:spMkLst>
            <pc:docMk/>
            <pc:sldMk cId="835001323" sldId="1095"/>
            <ac:spMk id="2" creationId="{00000000-0000-0000-0000-000000000000}"/>
          </ac:spMkLst>
        </pc:spChg>
        <pc:spChg chg="del">
          <ac:chgData name="" userId="09111352d8a0671e" providerId="LiveId" clId="{1CC52882-46AC-41B5-B523-FE5456DE8A8C}" dt="2020-09-26T12:14:13.989" v="1980" actId="478"/>
          <ac:spMkLst>
            <pc:docMk/>
            <pc:sldMk cId="835001323" sldId="1095"/>
            <ac:spMk id="4" creationId="{00000000-0000-0000-0000-000000000000}"/>
          </ac:spMkLst>
        </pc:spChg>
      </pc:sldChg>
      <pc:sldChg chg="delSp modSp">
        <pc:chgData name="" userId="09111352d8a0671e" providerId="LiveId" clId="{1CC52882-46AC-41B5-B523-FE5456DE8A8C}" dt="2020-09-26T13:59:06.884" v="2498" actId="113"/>
        <pc:sldMkLst>
          <pc:docMk/>
          <pc:sldMk cId="2159789883" sldId="1096"/>
        </pc:sldMkLst>
        <pc:spChg chg="mod">
          <ac:chgData name="" userId="09111352d8a0671e" providerId="LiveId" clId="{1CC52882-46AC-41B5-B523-FE5456DE8A8C}" dt="2020-09-26T13:59:06.884" v="2498" actId="113"/>
          <ac:spMkLst>
            <pc:docMk/>
            <pc:sldMk cId="2159789883" sldId="1096"/>
            <ac:spMk id="2" creationId="{00000000-0000-0000-0000-000000000000}"/>
          </ac:spMkLst>
        </pc:spChg>
        <pc:spChg chg="mod">
          <ac:chgData name="" userId="09111352d8a0671e" providerId="LiveId" clId="{1CC52882-46AC-41B5-B523-FE5456DE8A8C}" dt="2020-09-26T13:24:17.110" v="2157"/>
          <ac:spMkLst>
            <pc:docMk/>
            <pc:sldMk cId="2159789883" sldId="1096"/>
            <ac:spMk id="3" creationId="{00000000-0000-0000-0000-000000000000}"/>
          </ac:spMkLst>
        </pc:spChg>
        <pc:spChg chg="del">
          <ac:chgData name="" userId="09111352d8a0671e" providerId="LiveId" clId="{1CC52882-46AC-41B5-B523-FE5456DE8A8C}" dt="2020-09-26T12:14:18.493" v="1981" actId="478"/>
          <ac:spMkLst>
            <pc:docMk/>
            <pc:sldMk cId="2159789883" sldId="1096"/>
            <ac:spMk id="4" creationId="{00000000-0000-0000-0000-000000000000}"/>
          </ac:spMkLst>
        </pc:spChg>
        <pc:picChg chg="mod">
          <ac:chgData name="" userId="09111352d8a0671e" providerId="LiveId" clId="{1CC52882-46AC-41B5-B523-FE5456DE8A8C}" dt="2020-09-26T13:23:45.875" v="2079" actId="1076"/>
          <ac:picMkLst>
            <pc:docMk/>
            <pc:sldMk cId="2159789883" sldId="1096"/>
            <ac:picMk id="5" creationId="{00000000-0000-0000-0000-000000000000}"/>
          </ac:picMkLst>
        </pc:picChg>
      </pc:sldChg>
      <pc:sldChg chg="modSp">
        <pc:chgData name="" userId="09111352d8a0671e" providerId="LiveId" clId="{1CC52882-46AC-41B5-B523-FE5456DE8A8C}" dt="2020-09-26T13:59:10.193" v="2499" actId="113"/>
        <pc:sldMkLst>
          <pc:docMk/>
          <pc:sldMk cId="1244951141" sldId="1097"/>
        </pc:sldMkLst>
        <pc:spChg chg="mod">
          <ac:chgData name="" userId="09111352d8a0671e" providerId="LiveId" clId="{1CC52882-46AC-41B5-B523-FE5456DE8A8C}" dt="2020-09-26T13:59:10.193" v="2499" actId="113"/>
          <ac:spMkLst>
            <pc:docMk/>
            <pc:sldMk cId="1244951141" sldId="1097"/>
            <ac:spMk id="2" creationId="{00000000-0000-0000-0000-000000000000}"/>
          </ac:spMkLst>
        </pc:spChg>
        <pc:spChg chg="mod">
          <ac:chgData name="" userId="09111352d8a0671e" providerId="LiveId" clId="{1CC52882-46AC-41B5-B523-FE5456DE8A8C}" dt="2020-09-25T21:22:09.569" v="619" actId="27636"/>
          <ac:spMkLst>
            <pc:docMk/>
            <pc:sldMk cId="1244951141" sldId="1097"/>
            <ac:spMk id="3" creationId="{00000000-0000-0000-0000-000000000000}"/>
          </ac:spMkLst>
        </pc:spChg>
      </pc:sldChg>
      <pc:sldChg chg="delSp modSp">
        <pc:chgData name="" userId="09111352d8a0671e" providerId="LiveId" clId="{1CC52882-46AC-41B5-B523-FE5456DE8A8C}" dt="2020-09-26T13:59:13.806" v="2500" actId="113"/>
        <pc:sldMkLst>
          <pc:docMk/>
          <pc:sldMk cId="3069526051" sldId="1098"/>
        </pc:sldMkLst>
        <pc:spChg chg="mod">
          <ac:chgData name="" userId="09111352d8a0671e" providerId="LiveId" clId="{1CC52882-46AC-41B5-B523-FE5456DE8A8C}" dt="2020-09-26T13:59:13.806" v="2500" actId="113"/>
          <ac:spMkLst>
            <pc:docMk/>
            <pc:sldMk cId="3069526051" sldId="1098"/>
            <ac:spMk id="2" creationId="{00000000-0000-0000-0000-000000000000}"/>
          </ac:spMkLst>
        </pc:spChg>
        <pc:spChg chg="del">
          <ac:chgData name="" userId="09111352d8a0671e" providerId="LiveId" clId="{1CC52882-46AC-41B5-B523-FE5456DE8A8C}" dt="2020-09-26T12:12:35.219" v="1964" actId="478"/>
          <ac:spMkLst>
            <pc:docMk/>
            <pc:sldMk cId="3069526051" sldId="1098"/>
            <ac:spMk id="4" creationId="{00000000-0000-0000-0000-000000000000}"/>
          </ac:spMkLst>
        </pc:spChg>
      </pc:sldChg>
      <pc:sldChg chg="delSp modSp">
        <pc:chgData name="" userId="09111352d8a0671e" providerId="LiveId" clId="{1CC52882-46AC-41B5-B523-FE5456DE8A8C}" dt="2020-09-26T13:59:17.089" v="2501" actId="113"/>
        <pc:sldMkLst>
          <pc:docMk/>
          <pc:sldMk cId="1151249458" sldId="1099"/>
        </pc:sldMkLst>
        <pc:spChg chg="mod">
          <ac:chgData name="" userId="09111352d8a0671e" providerId="LiveId" clId="{1CC52882-46AC-41B5-B523-FE5456DE8A8C}" dt="2020-09-26T13:59:17.089" v="2501" actId="113"/>
          <ac:spMkLst>
            <pc:docMk/>
            <pc:sldMk cId="1151249458" sldId="1099"/>
            <ac:spMk id="2" creationId="{00000000-0000-0000-0000-000000000000}"/>
          </ac:spMkLst>
        </pc:spChg>
        <pc:spChg chg="del">
          <ac:chgData name="" userId="09111352d8a0671e" providerId="LiveId" clId="{1CC52882-46AC-41B5-B523-FE5456DE8A8C}" dt="2020-09-26T12:14:24.484" v="1982" actId="478"/>
          <ac:spMkLst>
            <pc:docMk/>
            <pc:sldMk cId="1151249458" sldId="1099"/>
            <ac:spMk id="7" creationId="{00000000-0000-0000-0000-000000000000}"/>
          </ac:spMkLst>
        </pc:spChg>
        <pc:picChg chg="mod">
          <ac:chgData name="" userId="09111352d8a0671e" providerId="LiveId" clId="{1CC52882-46AC-41B5-B523-FE5456DE8A8C}" dt="2020-09-26T13:24:49.265" v="2159" actId="692"/>
          <ac:picMkLst>
            <pc:docMk/>
            <pc:sldMk cId="1151249458" sldId="1099"/>
            <ac:picMk id="8" creationId="{00000000-0000-0000-0000-000000000000}"/>
          </ac:picMkLst>
        </pc:picChg>
      </pc:sldChg>
      <pc:sldChg chg="delSp modSp">
        <pc:chgData name="" userId="09111352d8a0671e" providerId="LiveId" clId="{1CC52882-46AC-41B5-B523-FE5456DE8A8C}" dt="2020-09-26T13:59:20.858" v="2502" actId="113"/>
        <pc:sldMkLst>
          <pc:docMk/>
          <pc:sldMk cId="3775693755" sldId="1100"/>
        </pc:sldMkLst>
        <pc:spChg chg="mod">
          <ac:chgData name="" userId="09111352d8a0671e" providerId="LiveId" clId="{1CC52882-46AC-41B5-B523-FE5456DE8A8C}" dt="2020-09-26T13:59:20.858" v="2502" actId="113"/>
          <ac:spMkLst>
            <pc:docMk/>
            <pc:sldMk cId="3775693755" sldId="1100"/>
            <ac:spMk id="2" creationId="{00000000-0000-0000-0000-000000000000}"/>
          </ac:spMkLst>
        </pc:spChg>
        <pc:spChg chg="del">
          <ac:chgData name="" userId="09111352d8a0671e" providerId="LiveId" clId="{1CC52882-46AC-41B5-B523-FE5456DE8A8C}" dt="2020-09-26T12:14:27.439" v="1983" actId="478"/>
          <ac:spMkLst>
            <pc:docMk/>
            <pc:sldMk cId="3775693755" sldId="1100"/>
            <ac:spMk id="4" creationId="{00000000-0000-0000-0000-000000000000}"/>
          </ac:spMkLst>
        </pc:spChg>
      </pc:sldChg>
      <pc:sldChg chg="modSp">
        <pc:chgData name="" userId="09111352d8a0671e" providerId="LiveId" clId="{1CC52882-46AC-41B5-B523-FE5456DE8A8C}" dt="2020-09-26T13:59:23.886" v="2503" actId="113"/>
        <pc:sldMkLst>
          <pc:docMk/>
          <pc:sldMk cId="2945752113" sldId="1101"/>
        </pc:sldMkLst>
        <pc:spChg chg="mod">
          <ac:chgData name="" userId="09111352d8a0671e" providerId="LiveId" clId="{1CC52882-46AC-41B5-B523-FE5456DE8A8C}" dt="2020-09-26T13:59:23.886" v="2503" actId="113"/>
          <ac:spMkLst>
            <pc:docMk/>
            <pc:sldMk cId="2945752113" sldId="1101"/>
            <ac:spMk id="2" creationId="{00000000-0000-0000-0000-000000000000}"/>
          </ac:spMkLst>
        </pc:spChg>
        <pc:spChg chg="mod">
          <ac:chgData name="" userId="09111352d8a0671e" providerId="LiveId" clId="{1CC52882-46AC-41B5-B523-FE5456DE8A8C}" dt="2020-09-26T12:09:35.321" v="1956" actId="14100"/>
          <ac:spMkLst>
            <pc:docMk/>
            <pc:sldMk cId="2945752113" sldId="1101"/>
            <ac:spMk id="3" creationId="{00000000-0000-0000-0000-000000000000}"/>
          </ac:spMkLst>
        </pc:spChg>
        <pc:picChg chg="mod">
          <ac:chgData name="" userId="09111352d8a0671e" providerId="LiveId" clId="{1CC52882-46AC-41B5-B523-FE5456DE8A8C}" dt="2020-09-26T12:09:19.837" v="1954" actId="1076"/>
          <ac:picMkLst>
            <pc:docMk/>
            <pc:sldMk cId="2945752113" sldId="1101"/>
            <ac:picMk id="5" creationId="{00000000-0000-0000-0000-000000000000}"/>
          </ac:picMkLst>
        </pc:picChg>
        <pc:picChg chg="mod">
          <ac:chgData name="" userId="09111352d8a0671e" providerId="LiveId" clId="{1CC52882-46AC-41B5-B523-FE5456DE8A8C}" dt="2020-09-26T12:09:38.138" v="1957" actId="1076"/>
          <ac:picMkLst>
            <pc:docMk/>
            <pc:sldMk cId="2945752113" sldId="1101"/>
            <ac:picMk id="1026" creationId="{00000000-0000-0000-0000-000000000000}"/>
          </ac:picMkLst>
        </pc:picChg>
        <pc:cxnChg chg="mod">
          <ac:chgData name="" userId="09111352d8a0671e" providerId="LiveId" clId="{1CC52882-46AC-41B5-B523-FE5456DE8A8C}" dt="2020-09-26T12:09:40.960" v="1958" actId="14100"/>
          <ac:cxnSpMkLst>
            <pc:docMk/>
            <pc:sldMk cId="2945752113" sldId="1101"/>
            <ac:cxnSpMk id="7" creationId="{00000000-0000-0000-0000-000000000000}"/>
          </ac:cxnSpMkLst>
        </pc:cxnChg>
      </pc:sldChg>
      <pc:sldChg chg="delSp modSp">
        <pc:chgData name="" userId="09111352d8a0671e" providerId="LiveId" clId="{1CC52882-46AC-41B5-B523-FE5456DE8A8C}" dt="2020-09-26T13:26:13.599" v="2161" actId="20577"/>
        <pc:sldMkLst>
          <pc:docMk/>
          <pc:sldMk cId="3319318737" sldId="1102"/>
        </pc:sldMkLst>
        <pc:spChg chg="mod">
          <ac:chgData name="" userId="09111352d8a0671e" providerId="LiveId" clId="{1CC52882-46AC-41B5-B523-FE5456DE8A8C}" dt="2020-09-26T13:26:13.599" v="2161" actId="20577"/>
          <ac:spMkLst>
            <pc:docMk/>
            <pc:sldMk cId="3319318737" sldId="1102"/>
            <ac:spMk id="2" creationId="{00000000-0000-0000-0000-000000000000}"/>
          </ac:spMkLst>
        </pc:spChg>
        <pc:spChg chg="del">
          <ac:chgData name="" userId="09111352d8a0671e" providerId="LiveId" clId="{1CC52882-46AC-41B5-B523-FE5456DE8A8C}" dt="2020-09-26T12:14:31.757" v="1984" actId="478"/>
          <ac:spMkLst>
            <pc:docMk/>
            <pc:sldMk cId="3319318737" sldId="1102"/>
            <ac:spMk id="4" creationId="{00000000-0000-0000-0000-000000000000}"/>
          </ac:spMkLst>
        </pc:spChg>
      </pc:sldChg>
      <pc:sldChg chg="addSp delSp add del">
        <pc:chgData name="" userId="09111352d8a0671e" providerId="LiveId" clId="{1CC52882-46AC-41B5-B523-FE5456DE8A8C}" dt="2020-09-26T11:23:10.168" v="891"/>
        <pc:sldMkLst>
          <pc:docMk/>
          <pc:sldMk cId="1018550464" sldId="1103"/>
        </pc:sldMkLst>
        <pc:picChg chg="add del">
          <ac:chgData name="" userId="09111352d8a0671e" providerId="LiveId" clId="{1CC52882-46AC-41B5-B523-FE5456DE8A8C}" dt="2020-09-26T11:23:06.768" v="890"/>
          <ac:picMkLst>
            <pc:docMk/>
            <pc:sldMk cId="1018550464" sldId="1103"/>
            <ac:picMk id="2" creationId="{83D3494A-54D3-403A-86AC-A4A693BD4B7E}"/>
          </ac:picMkLst>
        </pc:picChg>
      </pc:sldChg>
      <pc:sldChg chg="addSp modSp add">
        <pc:chgData name="" userId="09111352d8a0671e" providerId="LiveId" clId="{1CC52882-46AC-41B5-B523-FE5456DE8A8C}" dt="2020-09-26T13:58:20.371" v="2486" actId="113"/>
        <pc:sldMkLst>
          <pc:docMk/>
          <pc:sldMk cId="3967501212" sldId="1103"/>
        </pc:sldMkLst>
        <pc:spChg chg="mod">
          <ac:chgData name="" userId="09111352d8a0671e" providerId="LiveId" clId="{1CC52882-46AC-41B5-B523-FE5456DE8A8C}" dt="2020-09-26T13:58:20.371" v="2486" actId="113"/>
          <ac:spMkLst>
            <pc:docMk/>
            <pc:sldMk cId="3967501212" sldId="1103"/>
            <ac:spMk id="2" creationId="{10403FF4-F54F-4238-870F-8044E17CC847}"/>
          </ac:spMkLst>
        </pc:spChg>
        <pc:spChg chg="mod">
          <ac:chgData name="" userId="09111352d8a0671e" providerId="LiveId" clId="{1CC52882-46AC-41B5-B523-FE5456DE8A8C}" dt="2020-09-26T11:39:09.848" v="1605"/>
          <ac:spMkLst>
            <pc:docMk/>
            <pc:sldMk cId="3967501212" sldId="1103"/>
            <ac:spMk id="3" creationId="{887E5D3E-D501-4CD7-8D5F-B5AE21F68985}"/>
          </ac:spMkLst>
        </pc:spChg>
        <pc:picChg chg="add mod">
          <ac:chgData name="" userId="09111352d8a0671e" providerId="LiveId" clId="{1CC52882-46AC-41B5-B523-FE5456DE8A8C}" dt="2020-09-26T11:37:27.167" v="1362" actId="1076"/>
          <ac:picMkLst>
            <pc:docMk/>
            <pc:sldMk cId="3967501212" sldId="1103"/>
            <ac:picMk id="4" creationId="{E8A8A4D1-A8C5-466E-BCF8-75943F7FD76F}"/>
          </ac:picMkLst>
        </pc:picChg>
        <pc:picChg chg="add mod">
          <ac:chgData name="" userId="09111352d8a0671e" providerId="LiveId" clId="{1CC52882-46AC-41B5-B523-FE5456DE8A8C}" dt="2020-09-26T11:37:23.204" v="1361" actId="1076"/>
          <ac:picMkLst>
            <pc:docMk/>
            <pc:sldMk cId="3967501212" sldId="1103"/>
            <ac:picMk id="5" creationId="{AD51AAF1-D515-4E13-A98A-CB279E414F81}"/>
          </ac:picMkLst>
        </pc:picChg>
      </pc:sldChg>
      <pc:sldChg chg="addSp modSp add">
        <pc:chgData name="" userId="09111352d8a0671e" providerId="LiveId" clId="{1CC52882-46AC-41B5-B523-FE5456DE8A8C}" dt="2020-09-26T13:58:23.701" v="2487" actId="113"/>
        <pc:sldMkLst>
          <pc:docMk/>
          <pc:sldMk cId="2473177347" sldId="1104"/>
        </pc:sldMkLst>
        <pc:spChg chg="mod">
          <ac:chgData name="" userId="09111352d8a0671e" providerId="LiveId" clId="{1CC52882-46AC-41B5-B523-FE5456DE8A8C}" dt="2020-09-26T13:58:23.701" v="2487" actId="113"/>
          <ac:spMkLst>
            <pc:docMk/>
            <pc:sldMk cId="2473177347" sldId="1104"/>
            <ac:spMk id="2" creationId="{4B385FB8-42A6-499B-9819-D4CBDBE7A201}"/>
          </ac:spMkLst>
        </pc:spChg>
        <pc:spChg chg="mod">
          <ac:chgData name="" userId="09111352d8a0671e" providerId="LiveId" clId="{1CC52882-46AC-41B5-B523-FE5456DE8A8C}" dt="2020-09-26T11:32:34.126" v="1228" actId="1076"/>
          <ac:spMkLst>
            <pc:docMk/>
            <pc:sldMk cId="2473177347" sldId="1104"/>
            <ac:spMk id="3" creationId="{2DCB50B8-6D47-440D-A434-638A16C98945}"/>
          </ac:spMkLst>
        </pc:spChg>
        <pc:spChg chg="add mod">
          <ac:chgData name="" userId="09111352d8a0671e" providerId="LiveId" clId="{1CC52882-46AC-41B5-B523-FE5456DE8A8C}" dt="2020-09-26T11:29:54.662" v="1071" actId="207"/>
          <ac:spMkLst>
            <pc:docMk/>
            <pc:sldMk cId="2473177347" sldId="1104"/>
            <ac:spMk id="5" creationId="{F3B1F019-D744-4A9C-9DB6-DB25A6BCEAAE}"/>
          </ac:spMkLst>
        </pc:spChg>
        <pc:picChg chg="add mod">
          <ac:chgData name="" userId="09111352d8a0671e" providerId="LiveId" clId="{1CC52882-46AC-41B5-B523-FE5456DE8A8C}" dt="2020-09-26T11:36:10.263" v="1356" actId="692"/>
          <ac:picMkLst>
            <pc:docMk/>
            <pc:sldMk cId="2473177347" sldId="1104"/>
            <ac:picMk id="4" creationId="{83416C6B-5999-4D20-9C95-A305741B2B75}"/>
          </ac:picMkLst>
        </pc:picChg>
        <pc:cxnChg chg="add mod">
          <ac:chgData name="" userId="09111352d8a0671e" providerId="LiveId" clId="{1CC52882-46AC-41B5-B523-FE5456DE8A8C}" dt="2020-09-26T11:32:37.270" v="1229" actId="14100"/>
          <ac:cxnSpMkLst>
            <pc:docMk/>
            <pc:sldMk cId="2473177347" sldId="1104"/>
            <ac:cxnSpMk id="7" creationId="{7D8CF9EE-5581-4EA3-9CAF-7B910AB8C6DD}"/>
          </ac:cxnSpMkLst>
        </pc:cxnChg>
      </pc:sldChg>
      <pc:sldChg chg="addSp delSp modSp add">
        <pc:chgData name="" userId="09111352d8a0671e" providerId="LiveId" clId="{1CC52882-46AC-41B5-B523-FE5456DE8A8C}" dt="2020-09-26T13:58:31.462" v="2489" actId="113"/>
        <pc:sldMkLst>
          <pc:docMk/>
          <pc:sldMk cId="2312632479" sldId="1105"/>
        </pc:sldMkLst>
        <pc:spChg chg="mod">
          <ac:chgData name="" userId="09111352d8a0671e" providerId="LiveId" clId="{1CC52882-46AC-41B5-B523-FE5456DE8A8C}" dt="2020-09-26T13:58:31.462" v="2489" actId="113"/>
          <ac:spMkLst>
            <pc:docMk/>
            <pc:sldMk cId="2312632479" sldId="1105"/>
            <ac:spMk id="2" creationId="{DCD59605-A14A-498A-BBC0-B93D99AEE411}"/>
          </ac:spMkLst>
        </pc:spChg>
        <pc:spChg chg="del">
          <ac:chgData name="" userId="09111352d8a0671e" providerId="LiveId" clId="{1CC52882-46AC-41B5-B523-FE5456DE8A8C}" dt="2020-09-26T11:34:19.231" v="1277" actId="478"/>
          <ac:spMkLst>
            <pc:docMk/>
            <pc:sldMk cId="2312632479" sldId="1105"/>
            <ac:spMk id="3" creationId="{63E530E3-BFA8-4127-8842-7397EF79C123}"/>
          </ac:spMkLst>
        </pc:spChg>
        <pc:spChg chg="add mod">
          <ac:chgData name="" userId="09111352d8a0671e" providerId="LiveId" clId="{1CC52882-46AC-41B5-B523-FE5456DE8A8C}" dt="2020-09-26T11:35:52.417" v="1352" actId="1076"/>
          <ac:spMkLst>
            <pc:docMk/>
            <pc:sldMk cId="2312632479" sldId="1105"/>
            <ac:spMk id="5" creationId="{DE451724-8F33-420D-8687-2D18158F2023}"/>
          </ac:spMkLst>
        </pc:spChg>
        <pc:spChg chg="add mod">
          <ac:chgData name="" userId="09111352d8a0671e" providerId="LiveId" clId="{1CC52882-46AC-41B5-B523-FE5456DE8A8C}" dt="2020-09-26T11:35:33.102" v="1347" actId="14100"/>
          <ac:spMkLst>
            <pc:docMk/>
            <pc:sldMk cId="2312632479" sldId="1105"/>
            <ac:spMk id="6" creationId="{F57AD92A-8498-44AE-8665-A761F97B0F51}"/>
          </ac:spMkLst>
        </pc:spChg>
        <pc:picChg chg="add mod">
          <ac:chgData name="" userId="09111352d8a0671e" providerId="LiveId" clId="{1CC52882-46AC-41B5-B523-FE5456DE8A8C}" dt="2020-09-26T11:36:04.366" v="1354" actId="692"/>
          <ac:picMkLst>
            <pc:docMk/>
            <pc:sldMk cId="2312632479" sldId="1105"/>
            <ac:picMk id="4" creationId="{8C05D583-DF15-4AAE-A65E-0AC90E8292B8}"/>
          </ac:picMkLst>
        </pc:picChg>
        <pc:cxnChg chg="add mod">
          <ac:chgData name="" userId="09111352d8a0671e" providerId="LiveId" clId="{1CC52882-46AC-41B5-B523-FE5456DE8A8C}" dt="2020-09-26T11:35:47.460" v="1350" actId="14100"/>
          <ac:cxnSpMkLst>
            <pc:docMk/>
            <pc:sldMk cId="2312632479" sldId="1105"/>
            <ac:cxnSpMk id="7" creationId="{422F1E1A-CB91-4580-92E8-2277A4E1B401}"/>
          </ac:cxnSpMkLst>
        </pc:cxnChg>
      </pc:sldChg>
      <pc:sldChg chg="addSp modSp add">
        <pc:chgData name="" userId="09111352d8a0671e" providerId="LiveId" clId="{1CC52882-46AC-41B5-B523-FE5456DE8A8C}" dt="2020-09-26T13:58:40.111" v="2491" actId="113"/>
        <pc:sldMkLst>
          <pc:docMk/>
          <pc:sldMk cId="1793901653" sldId="1106"/>
        </pc:sldMkLst>
        <pc:spChg chg="mod">
          <ac:chgData name="" userId="09111352d8a0671e" providerId="LiveId" clId="{1CC52882-46AC-41B5-B523-FE5456DE8A8C}" dt="2020-09-26T13:58:40.111" v="2491" actId="113"/>
          <ac:spMkLst>
            <pc:docMk/>
            <pc:sldMk cId="1793901653" sldId="1106"/>
            <ac:spMk id="2" creationId="{8D1D3CBB-F124-44E1-97F7-2BD5882E44F5}"/>
          </ac:spMkLst>
        </pc:spChg>
        <pc:spChg chg="add mod">
          <ac:chgData name="" userId="09111352d8a0671e" providerId="LiveId" clId="{1CC52882-46AC-41B5-B523-FE5456DE8A8C}" dt="2020-09-26T11:56:40.747" v="1692" actId="122"/>
          <ac:spMkLst>
            <pc:docMk/>
            <pc:sldMk cId="1793901653" sldId="1106"/>
            <ac:spMk id="5" creationId="{58BE6022-7E35-452F-A087-F742D4F90BBC}"/>
          </ac:spMkLst>
        </pc:spChg>
        <pc:spChg chg="add mod">
          <ac:chgData name="" userId="09111352d8a0671e" providerId="LiveId" clId="{1CC52882-46AC-41B5-B523-FE5456DE8A8C}" dt="2020-09-26T11:54:33.690" v="1631" actId="14100"/>
          <ac:spMkLst>
            <pc:docMk/>
            <pc:sldMk cId="1793901653" sldId="1106"/>
            <ac:spMk id="6" creationId="{A04DC2EE-0949-4E04-AB0A-05EEAFD1DC15}"/>
          </ac:spMkLst>
        </pc:spChg>
        <pc:spChg chg="add mod">
          <ac:chgData name="" userId="09111352d8a0671e" providerId="LiveId" clId="{1CC52882-46AC-41B5-B523-FE5456DE8A8C}" dt="2020-09-26T11:56:21.298" v="1686" actId="27636"/>
          <ac:spMkLst>
            <pc:docMk/>
            <pc:sldMk cId="1793901653" sldId="1106"/>
            <ac:spMk id="10" creationId="{3E0D5D18-D795-4B41-9C21-C27E7F7D2722}"/>
          </ac:spMkLst>
        </pc:spChg>
        <pc:spChg chg="add mod">
          <ac:chgData name="" userId="09111352d8a0671e" providerId="LiveId" clId="{1CC52882-46AC-41B5-B523-FE5456DE8A8C}" dt="2020-09-26T11:55:54.905" v="1646" actId="14100"/>
          <ac:spMkLst>
            <pc:docMk/>
            <pc:sldMk cId="1793901653" sldId="1106"/>
            <ac:spMk id="11" creationId="{27F99F71-DA0D-4D74-AA49-69E71CD5C829}"/>
          </ac:spMkLst>
        </pc:spChg>
        <pc:picChg chg="add mod">
          <ac:chgData name="" userId="09111352d8a0671e" providerId="LiveId" clId="{1CC52882-46AC-41B5-B523-FE5456DE8A8C}" dt="2020-09-26T11:54:22.475" v="1629" actId="1076"/>
          <ac:picMkLst>
            <pc:docMk/>
            <pc:sldMk cId="1793901653" sldId="1106"/>
            <ac:picMk id="4" creationId="{2A3BB82E-6408-4F79-B5A5-1597B1DF7D46}"/>
          </ac:picMkLst>
        </pc:picChg>
        <pc:cxnChg chg="add mod">
          <ac:chgData name="" userId="09111352d8a0671e" providerId="LiveId" clId="{1CC52882-46AC-41B5-B523-FE5456DE8A8C}" dt="2020-09-26T11:54:38.991" v="1632" actId="14100"/>
          <ac:cxnSpMkLst>
            <pc:docMk/>
            <pc:sldMk cId="1793901653" sldId="1106"/>
            <ac:cxnSpMk id="7" creationId="{3E5DBC0C-D6E8-498C-ACEC-EB384568E984}"/>
          </ac:cxnSpMkLst>
        </pc:cxnChg>
        <pc:cxnChg chg="add mod">
          <ac:chgData name="" userId="09111352d8a0671e" providerId="LiveId" clId="{1CC52882-46AC-41B5-B523-FE5456DE8A8C}" dt="2020-09-26T11:56:21.282" v="1685" actId="14100"/>
          <ac:cxnSpMkLst>
            <pc:docMk/>
            <pc:sldMk cId="1793901653" sldId="1106"/>
            <ac:cxnSpMk id="12" creationId="{E22E3F21-0FC6-44EE-BA6B-96CD1A68B3CB}"/>
          </ac:cxnSpMkLst>
        </pc:cxnChg>
      </pc:sldChg>
      <pc:sldChg chg="addSp delSp modSp add">
        <pc:chgData name="" userId="09111352d8a0671e" providerId="LiveId" clId="{1CC52882-46AC-41B5-B523-FE5456DE8A8C}" dt="2020-09-26T13:58:47.438" v="2493" actId="113"/>
        <pc:sldMkLst>
          <pc:docMk/>
          <pc:sldMk cId="3022055838" sldId="1107"/>
        </pc:sldMkLst>
        <pc:spChg chg="mod">
          <ac:chgData name="" userId="09111352d8a0671e" providerId="LiveId" clId="{1CC52882-46AC-41B5-B523-FE5456DE8A8C}" dt="2020-09-26T13:58:47.438" v="2493" actId="113"/>
          <ac:spMkLst>
            <pc:docMk/>
            <pc:sldMk cId="3022055838" sldId="1107"/>
            <ac:spMk id="2" creationId="{4DF361C1-D184-4643-B50F-CA5FEBD2224B}"/>
          </ac:spMkLst>
        </pc:spChg>
        <pc:spChg chg="del">
          <ac:chgData name="" userId="09111352d8a0671e" providerId="LiveId" clId="{1CC52882-46AC-41B5-B523-FE5456DE8A8C}" dt="2020-09-26T11:58:09.889" v="1699" actId="478"/>
          <ac:spMkLst>
            <pc:docMk/>
            <pc:sldMk cId="3022055838" sldId="1107"/>
            <ac:spMk id="3" creationId="{703C549E-B57E-41EE-8060-01B9F5A33253}"/>
          </ac:spMkLst>
        </pc:spChg>
        <pc:spChg chg="add mod">
          <ac:chgData name="" userId="09111352d8a0671e" providerId="LiveId" clId="{1CC52882-46AC-41B5-B523-FE5456DE8A8C}" dt="2020-09-26T12:01:41.376" v="1819" actId="20577"/>
          <ac:spMkLst>
            <pc:docMk/>
            <pc:sldMk cId="3022055838" sldId="1107"/>
            <ac:spMk id="5" creationId="{A28A388A-5227-47E4-A653-D8ED9BEE5D86}"/>
          </ac:spMkLst>
        </pc:spChg>
        <pc:spChg chg="add mod">
          <ac:chgData name="" userId="09111352d8a0671e" providerId="LiveId" clId="{1CC52882-46AC-41B5-B523-FE5456DE8A8C}" dt="2020-09-26T11:59:40.353" v="1763" actId="14100"/>
          <ac:spMkLst>
            <pc:docMk/>
            <pc:sldMk cId="3022055838" sldId="1107"/>
            <ac:spMk id="6" creationId="{8825521A-8A08-465F-9C34-F6619696DBD7}"/>
          </ac:spMkLst>
        </pc:spChg>
        <pc:spChg chg="add mod">
          <ac:chgData name="" userId="09111352d8a0671e" providerId="LiveId" clId="{1CC52882-46AC-41B5-B523-FE5456DE8A8C}" dt="2020-09-26T12:01:39.825" v="1818" actId="20577"/>
          <ac:spMkLst>
            <pc:docMk/>
            <pc:sldMk cId="3022055838" sldId="1107"/>
            <ac:spMk id="13" creationId="{69F36CC9-4F6E-48B2-9F18-0FCC9078F35F}"/>
          </ac:spMkLst>
        </pc:spChg>
        <pc:spChg chg="add mod">
          <ac:chgData name="" userId="09111352d8a0671e" providerId="LiveId" clId="{1CC52882-46AC-41B5-B523-FE5456DE8A8C}" dt="2020-09-26T12:00:30.093" v="1770" actId="14100"/>
          <ac:spMkLst>
            <pc:docMk/>
            <pc:sldMk cId="3022055838" sldId="1107"/>
            <ac:spMk id="14" creationId="{23543D54-0123-466E-8D33-6F15EFAB20CC}"/>
          </ac:spMkLst>
        </pc:spChg>
        <pc:picChg chg="add mod">
          <ac:chgData name="" userId="09111352d8a0671e" providerId="LiveId" clId="{1CC52882-46AC-41B5-B523-FE5456DE8A8C}" dt="2020-09-26T11:57:47.695" v="1696" actId="1076"/>
          <ac:picMkLst>
            <pc:docMk/>
            <pc:sldMk cId="3022055838" sldId="1107"/>
            <ac:picMk id="4" creationId="{1863BBF5-0267-4CCB-A9AD-BF350C6E86E9}"/>
          </ac:picMkLst>
        </pc:picChg>
        <pc:cxnChg chg="add mod">
          <ac:chgData name="" userId="09111352d8a0671e" providerId="LiveId" clId="{1CC52882-46AC-41B5-B523-FE5456DE8A8C}" dt="2020-09-26T11:59:40.353" v="1763" actId="14100"/>
          <ac:cxnSpMkLst>
            <pc:docMk/>
            <pc:sldMk cId="3022055838" sldId="1107"/>
            <ac:cxnSpMk id="7" creationId="{E6667859-B56F-4720-8F1B-ADDF65B365D6}"/>
          </ac:cxnSpMkLst>
        </pc:cxnChg>
        <pc:cxnChg chg="add mod">
          <ac:chgData name="" userId="09111352d8a0671e" providerId="LiveId" clId="{1CC52882-46AC-41B5-B523-FE5456DE8A8C}" dt="2020-09-26T12:01:30.591" v="1809" actId="1076"/>
          <ac:cxnSpMkLst>
            <pc:docMk/>
            <pc:sldMk cId="3022055838" sldId="1107"/>
            <ac:cxnSpMk id="15" creationId="{8743224F-B79E-4E60-B4C9-557FAD384650}"/>
          </ac:cxnSpMkLst>
        </pc:cxnChg>
      </pc:sldChg>
      <pc:sldChg chg="addSp delSp modSp add">
        <pc:chgData name="" userId="09111352d8a0671e" providerId="LiveId" clId="{1CC52882-46AC-41B5-B523-FE5456DE8A8C}" dt="2020-09-26T13:58:50.663" v="2494" actId="113"/>
        <pc:sldMkLst>
          <pc:docMk/>
          <pc:sldMk cId="232069606" sldId="1108"/>
        </pc:sldMkLst>
        <pc:spChg chg="mod">
          <ac:chgData name="" userId="09111352d8a0671e" providerId="LiveId" clId="{1CC52882-46AC-41B5-B523-FE5456DE8A8C}" dt="2020-09-26T13:58:50.663" v="2494" actId="113"/>
          <ac:spMkLst>
            <pc:docMk/>
            <pc:sldMk cId="232069606" sldId="1108"/>
            <ac:spMk id="2" creationId="{A20ED5B3-A585-45F3-8FAB-987116D800D0}"/>
          </ac:spMkLst>
        </pc:spChg>
        <pc:spChg chg="del">
          <ac:chgData name="" userId="09111352d8a0671e" providerId="LiveId" clId="{1CC52882-46AC-41B5-B523-FE5456DE8A8C}" dt="2020-09-26T12:03:40.373" v="1821" actId="478"/>
          <ac:spMkLst>
            <pc:docMk/>
            <pc:sldMk cId="232069606" sldId="1108"/>
            <ac:spMk id="3" creationId="{C8CE0346-563D-462B-8598-CB8857C4EE73}"/>
          </ac:spMkLst>
        </pc:spChg>
        <pc:spChg chg="add mod">
          <ac:chgData name="" userId="09111352d8a0671e" providerId="LiveId" clId="{1CC52882-46AC-41B5-B523-FE5456DE8A8C}" dt="2020-09-26T12:05:53.913" v="1843" actId="14100"/>
          <ac:spMkLst>
            <pc:docMk/>
            <pc:sldMk cId="232069606" sldId="1108"/>
            <ac:spMk id="6" creationId="{68490256-8CA3-472E-B048-53C5DFA0B8C8}"/>
          </ac:spMkLst>
        </pc:spChg>
        <pc:picChg chg="add mod ord">
          <ac:chgData name="" userId="09111352d8a0671e" providerId="LiveId" clId="{1CC52882-46AC-41B5-B523-FE5456DE8A8C}" dt="2020-09-26T12:07:25.810" v="1944" actId="1076"/>
          <ac:picMkLst>
            <pc:docMk/>
            <pc:sldMk cId="232069606" sldId="1108"/>
            <ac:picMk id="4" creationId="{580E026C-609B-47A9-A721-07F2E9636D11}"/>
          </ac:picMkLst>
        </pc:picChg>
        <pc:picChg chg="add mod ord">
          <ac:chgData name="" userId="09111352d8a0671e" providerId="LiveId" clId="{1CC52882-46AC-41B5-B523-FE5456DE8A8C}" dt="2020-09-26T12:05:24.244" v="1837" actId="166"/>
          <ac:picMkLst>
            <pc:docMk/>
            <pc:sldMk cId="232069606" sldId="1108"/>
            <ac:picMk id="5" creationId="{1B5FF0ED-A8A2-434C-A558-7A5D599E849B}"/>
          </ac:picMkLst>
        </pc:picChg>
        <pc:cxnChg chg="add mod">
          <ac:chgData name="" userId="09111352d8a0671e" providerId="LiveId" clId="{1CC52882-46AC-41B5-B523-FE5456DE8A8C}" dt="2020-09-26T12:07:48.355" v="1950" actId="14100"/>
          <ac:cxnSpMkLst>
            <pc:docMk/>
            <pc:sldMk cId="232069606" sldId="1108"/>
            <ac:cxnSpMk id="7" creationId="{D634356E-96AF-48BE-ABD5-13D1D997CBB7}"/>
          </ac:cxnSpMkLst>
        </pc:cxnChg>
      </pc:sldChg>
      <pc:sldMasterChg chg="addSp delSp">
        <pc:chgData name="" userId="09111352d8a0671e" providerId="LiveId" clId="{1CC52882-46AC-41B5-B523-FE5456DE8A8C}" dt="2020-09-26T12:12:22.409" v="1962" actId="478"/>
        <pc:sldMasterMkLst>
          <pc:docMk/>
          <pc:sldMasterMk cId="1051238932" sldId="2147483648"/>
        </pc:sldMasterMkLst>
        <pc:spChg chg="add del">
          <ac:chgData name="" userId="09111352d8a0671e" providerId="LiveId" clId="{1CC52882-46AC-41B5-B523-FE5456DE8A8C}" dt="2020-09-26T12:12:22.409" v="1962" actId="478"/>
          <ac:spMkLst>
            <pc:docMk/>
            <pc:sldMasterMk cId="1051238932" sldId="2147483648"/>
            <ac:spMk id="6" creationId="{54D909B4-DB78-4774-87D5-669652B50103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735E5-4958-40B2-BF43-F9119DFF919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kumimoji="1" lang="ja-JP" altLang="en-US"/>
        </a:p>
      </dgm:t>
    </dgm:pt>
    <dgm:pt modelId="{1634AAB4-A2F2-44FD-9585-078A08D3B10D}">
      <dgm:prSet phldrT="[テキスト]"/>
      <dgm:spPr/>
      <dgm:t>
        <a:bodyPr/>
        <a:lstStyle/>
        <a:p>
          <a:r>
            <a:rPr lang="ja-JP" altLang="en-US" dirty="0">
              <a:solidFill>
                <a:srgbClr val="000000"/>
              </a:solidFill>
              <a:ea typeface="ＭＳ Ｐゴシック" pitchFamily="50" charset="-128"/>
            </a:rPr>
            <a:t>著者、編者、作成者など</a:t>
          </a:r>
          <a:endParaRPr kumimoji="1" lang="ja-JP" altLang="en-US" dirty="0"/>
        </a:p>
      </dgm:t>
    </dgm:pt>
    <dgm:pt modelId="{C2AC565F-BDCD-4EEE-B806-22467CB038E9}" type="parTrans" cxnId="{972CEED7-2BA7-45D4-914D-E025D1DE80D6}">
      <dgm:prSet/>
      <dgm:spPr/>
      <dgm:t>
        <a:bodyPr/>
        <a:lstStyle/>
        <a:p>
          <a:endParaRPr kumimoji="1" lang="ja-JP" altLang="en-US"/>
        </a:p>
      </dgm:t>
    </dgm:pt>
    <dgm:pt modelId="{0DBF5542-AF7F-4D2C-83D7-EB35BD3B9FD2}" type="sibTrans" cxnId="{972CEED7-2BA7-45D4-914D-E025D1DE80D6}">
      <dgm:prSet/>
      <dgm:spPr/>
      <dgm:t>
        <a:bodyPr/>
        <a:lstStyle/>
        <a:p>
          <a:endParaRPr kumimoji="1" lang="ja-JP" altLang="en-US"/>
        </a:p>
      </dgm:t>
    </dgm:pt>
    <dgm:pt modelId="{92217011-45AE-44E4-BC88-3749AE77E521}">
      <dgm:prSet phldrT="[テキスト]"/>
      <dgm:spPr/>
      <dgm:t>
        <a:bodyPr/>
        <a:lstStyle/>
        <a:p>
          <a:r>
            <a:rPr lang="ja-JP" altLang="en-US" dirty="0">
              <a:solidFill>
                <a:srgbClr val="000000"/>
              </a:solidFill>
              <a:ea typeface="ＭＳ Ｐゴシック" pitchFamily="50" charset="-128"/>
            </a:rPr>
            <a:t>どこから出版・公開されているか</a:t>
          </a:r>
          <a:endParaRPr kumimoji="1" lang="ja-JP" altLang="en-US" dirty="0"/>
        </a:p>
      </dgm:t>
    </dgm:pt>
    <dgm:pt modelId="{F9A9C4B5-00D3-4533-805A-519C087FC35D}" type="parTrans" cxnId="{BF56CC4A-C48D-45F9-81F6-D1BE81E9CE4B}">
      <dgm:prSet/>
      <dgm:spPr/>
      <dgm:t>
        <a:bodyPr/>
        <a:lstStyle/>
        <a:p>
          <a:endParaRPr kumimoji="1" lang="ja-JP" altLang="en-US"/>
        </a:p>
      </dgm:t>
    </dgm:pt>
    <dgm:pt modelId="{008AA486-5722-4220-8CB5-38C46ABBD8C3}" type="sibTrans" cxnId="{BF56CC4A-C48D-45F9-81F6-D1BE81E9CE4B}">
      <dgm:prSet/>
      <dgm:spPr/>
      <dgm:t>
        <a:bodyPr/>
        <a:lstStyle/>
        <a:p>
          <a:endParaRPr kumimoji="1" lang="ja-JP" altLang="en-US"/>
        </a:p>
      </dgm:t>
    </dgm:pt>
    <dgm:pt modelId="{65F64A0B-7716-40FC-AD1B-F22713A2C019}">
      <dgm:prSet/>
      <dgm:spPr/>
      <dgm:t>
        <a:bodyPr/>
        <a:lstStyle/>
        <a:p>
          <a:r>
            <a:rPr lang="ja-JP" altLang="en-US" dirty="0">
              <a:solidFill>
                <a:srgbClr val="000000"/>
              </a:solidFill>
              <a:ea typeface="ＭＳ Ｐゴシック" pitchFamily="50" charset="-128"/>
            </a:rPr>
            <a:t>職業、所属機関、専門分野、過去の実績、社会的評判など</a:t>
          </a:r>
          <a:endParaRPr kumimoji="1" lang="ja-JP" altLang="en-US" dirty="0"/>
        </a:p>
      </dgm:t>
    </dgm:pt>
    <dgm:pt modelId="{4DFE74AB-6C7E-4EA4-AC7E-02D9846C3C75}" type="parTrans" cxnId="{1851AD9F-0911-45F5-8FC1-01A34A2838F0}">
      <dgm:prSet/>
      <dgm:spPr/>
      <dgm:t>
        <a:bodyPr/>
        <a:lstStyle/>
        <a:p>
          <a:endParaRPr kumimoji="1" lang="ja-JP" altLang="en-US"/>
        </a:p>
      </dgm:t>
    </dgm:pt>
    <dgm:pt modelId="{6212F351-72A6-4BFA-B791-4DFB715560C3}" type="sibTrans" cxnId="{1851AD9F-0911-45F5-8FC1-01A34A2838F0}">
      <dgm:prSet/>
      <dgm:spPr/>
      <dgm:t>
        <a:bodyPr/>
        <a:lstStyle/>
        <a:p>
          <a:endParaRPr kumimoji="1" lang="ja-JP" altLang="en-US"/>
        </a:p>
      </dgm:t>
    </dgm:pt>
    <dgm:pt modelId="{DE32AC6F-CB8E-4D97-BB60-E34C0A6AEA03}">
      <dgm:prSet/>
      <dgm:spPr/>
      <dgm:t>
        <a:bodyPr/>
        <a:lstStyle/>
        <a:p>
          <a:r>
            <a:rPr lang="ja-JP" altLang="en-US" dirty="0">
              <a:solidFill>
                <a:srgbClr val="000000"/>
              </a:solidFill>
              <a:ea typeface="ＭＳ Ｐゴシック" pitchFamily="50" charset="-128"/>
            </a:rPr>
            <a:t>出版社など</a:t>
          </a:r>
        </a:p>
      </dgm:t>
    </dgm:pt>
    <dgm:pt modelId="{D04331BF-A3C8-4423-B0B7-19356B2D69AA}" type="parTrans" cxnId="{3809FA43-9077-4299-BC8D-31A0E9C2ED7C}">
      <dgm:prSet/>
      <dgm:spPr/>
      <dgm:t>
        <a:bodyPr/>
        <a:lstStyle/>
        <a:p>
          <a:endParaRPr kumimoji="1" lang="ja-JP" altLang="en-US"/>
        </a:p>
      </dgm:t>
    </dgm:pt>
    <dgm:pt modelId="{FFB48E53-E23F-40FA-8FA6-DD301549BE11}" type="sibTrans" cxnId="{3809FA43-9077-4299-BC8D-31A0E9C2ED7C}">
      <dgm:prSet/>
      <dgm:spPr/>
      <dgm:t>
        <a:bodyPr/>
        <a:lstStyle/>
        <a:p>
          <a:endParaRPr kumimoji="1" lang="ja-JP" altLang="en-US"/>
        </a:p>
      </dgm:t>
    </dgm:pt>
    <dgm:pt modelId="{4123796D-7854-45DA-A574-B5397EA9C79F}">
      <dgm:prSet/>
      <dgm:spPr/>
      <dgm:t>
        <a:bodyPr/>
        <a:lstStyle/>
        <a:p>
          <a:r>
            <a:rPr lang="ja-JP" altLang="en-US" dirty="0">
              <a:solidFill>
                <a:srgbClr val="000000"/>
              </a:solidFill>
              <a:ea typeface="ＭＳ Ｐゴシック" pitchFamily="50" charset="-128"/>
            </a:rPr>
            <a:t>いつつくられたものか</a:t>
          </a:r>
        </a:p>
      </dgm:t>
    </dgm:pt>
    <dgm:pt modelId="{F270C04D-3B90-4A57-802D-2DD93DBF8515}" type="parTrans" cxnId="{20E21566-7BB8-42E7-BF87-A17E7A2288CE}">
      <dgm:prSet/>
      <dgm:spPr/>
      <dgm:t>
        <a:bodyPr/>
        <a:lstStyle/>
        <a:p>
          <a:endParaRPr kumimoji="1" lang="ja-JP" altLang="en-US"/>
        </a:p>
      </dgm:t>
    </dgm:pt>
    <dgm:pt modelId="{190F50B4-BC63-4746-B041-910B6420BFDF}" type="sibTrans" cxnId="{20E21566-7BB8-42E7-BF87-A17E7A2288CE}">
      <dgm:prSet/>
      <dgm:spPr/>
      <dgm:t>
        <a:bodyPr/>
        <a:lstStyle/>
        <a:p>
          <a:endParaRPr kumimoji="1" lang="ja-JP" altLang="en-US"/>
        </a:p>
      </dgm:t>
    </dgm:pt>
    <dgm:pt modelId="{7A3DFFB8-B958-4C1C-827D-7AF575072E07}">
      <dgm:prSet/>
      <dgm:spPr/>
      <dgm:t>
        <a:bodyPr/>
        <a:lstStyle/>
        <a:p>
          <a:r>
            <a:rPr lang="ja-JP" altLang="en-US" dirty="0">
              <a:solidFill>
                <a:srgbClr val="000000"/>
              </a:solidFill>
              <a:ea typeface="ＭＳ Ｐゴシック" pitchFamily="50" charset="-128"/>
            </a:rPr>
            <a:t>出典や根拠の明示</a:t>
          </a:r>
          <a:endParaRPr lang="ja-JP" altLang="en-US" dirty="0"/>
        </a:p>
      </dgm:t>
    </dgm:pt>
    <dgm:pt modelId="{291FEA8A-49A8-434C-B067-81BCD2CD6675}" type="parTrans" cxnId="{0AE3A76E-A71C-465B-B4DF-BE5F95EDB68D}">
      <dgm:prSet/>
      <dgm:spPr/>
      <dgm:t>
        <a:bodyPr/>
        <a:lstStyle/>
        <a:p>
          <a:endParaRPr kumimoji="1" lang="ja-JP" altLang="en-US"/>
        </a:p>
      </dgm:t>
    </dgm:pt>
    <dgm:pt modelId="{C533298F-5C7A-41FC-B133-B4F7D545FB62}" type="sibTrans" cxnId="{0AE3A76E-A71C-465B-B4DF-BE5F95EDB68D}">
      <dgm:prSet/>
      <dgm:spPr/>
      <dgm:t>
        <a:bodyPr/>
        <a:lstStyle/>
        <a:p>
          <a:endParaRPr kumimoji="1" lang="ja-JP" altLang="en-US"/>
        </a:p>
      </dgm:t>
    </dgm:pt>
    <dgm:pt modelId="{ED536FA8-B4D8-4413-A4A1-AD782E1BAEC0}">
      <dgm:prSet/>
      <dgm:spPr/>
      <dgm:t>
        <a:bodyPr/>
        <a:lstStyle/>
        <a:p>
          <a:r>
            <a:rPr lang="ja-JP" altLang="en-US">
              <a:solidFill>
                <a:srgbClr val="000000"/>
              </a:solidFill>
              <a:ea typeface="ＭＳ Ｐゴシック" pitchFamily="50" charset="-128"/>
            </a:rPr>
            <a:t>事実</a:t>
          </a:r>
          <a:r>
            <a:rPr lang="ja-JP" altLang="en-US" dirty="0">
              <a:solidFill>
                <a:srgbClr val="000000"/>
              </a:solidFill>
              <a:ea typeface="ＭＳ Ｐゴシック" pitchFamily="50" charset="-128"/>
            </a:rPr>
            <a:t>と意見の区別</a:t>
          </a:r>
        </a:p>
      </dgm:t>
    </dgm:pt>
    <dgm:pt modelId="{79036BBC-680D-4F64-8C7A-80DE724F57B0}" type="parTrans" cxnId="{852EF78D-EC16-4A10-B13F-1D2E6A08C921}">
      <dgm:prSet/>
      <dgm:spPr/>
      <dgm:t>
        <a:bodyPr/>
        <a:lstStyle/>
        <a:p>
          <a:endParaRPr kumimoji="1" lang="ja-JP" altLang="en-US"/>
        </a:p>
      </dgm:t>
    </dgm:pt>
    <dgm:pt modelId="{6B1F1782-6D81-4DC3-BE74-1A5F4B823864}" type="sibTrans" cxnId="{852EF78D-EC16-4A10-B13F-1D2E6A08C921}">
      <dgm:prSet/>
      <dgm:spPr/>
      <dgm:t>
        <a:bodyPr/>
        <a:lstStyle/>
        <a:p>
          <a:endParaRPr kumimoji="1" lang="ja-JP" altLang="en-US"/>
        </a:p>
      </dgm:t>
    </dgm:pt>
    <dgm:pt modelId="{85057101-BD3D-41E1-8157-C68FC4D8289C}">
      <dgm:prSet/>
      <dgm:spPr/>
      <dgm:t>
        <a:bodyPr/>
        <a:lstStyle/>
        <a:p>
          <a:r>
            <a:rPr lang="ja-JP" altLang="en-US" dirty="0">
              <a:solidFill>
                <a:srgbClr val="000000"/>
              </a:solidFill>
              <a:ea typeface="ＭＳ Ｐゴシック" pitchFamily="50" charset="-128"/>
            </a:rPr>
            <a:t>客観的に書かれているか</a:t>
          </a:r>
        </a:p>
      </dgm:t>
    </dgm:pt>
    <dgm:pt modelId="{B3168B8E-2E0F-4BB1-80D6-7923E1DE821D}" type="sibTrans" cxnId="{82E8A8EE-E7D9-425B-A4F2-C766578CB32F}">
      <dgm:prSet/>
      <dgm:spPr/>
      <dgm:t>
        <a:bodyPr/>
        <a:lstStyle/>
        <a:p>
          <a:endParaRPr kumimoji="1" lang="ja-JP" altLang="en-US"/>
        </a:p>
      </dgm:t>
    </dgm:pt>
    <dgm:pt modelId="{F5B30033-B038-4218-AB8E-B24BD8932117}" type="parTrans" cxnId="{82E8A8EE-E7D9-425B-A4F2-C766578CB32F}">
      <dgm:prSet/>
      <dgm:spPr/>
      <dgm:t>
        <a:bodyPr/>
        <a:lstStyle/>
        <a:p>
          <a:endParaRPr kumimoji="1" lang="ja-JP" altLang="en-US"/>
        </a:p>
      </dgm:t>
    </dgm:pt>
    <dgm:pt modelId="{CB00C6DF-B7B4-4F13-9BB9-D403CD961185}">
      <dgm:prSet/>
      <dgm:spPr/>
      <dgm:t>
        <a:bodyPr/>
        <a:lstStyle/>
        <a:p>
          <a:r>
            <a:rPr lang="ja-JP" altLang="en-US">
              <a:solidFill>
                <a:srgbClr val="000000"/>
              </a:solidFill>
              <a:ea typeface="ＭＳ Ｐゴシック" pitchFamily="50" charset="-128"/>
            </a:rPr>
            <a:t>出版</a:t>
          </a:r>
          <a:r>
            <a:rPr lang="ja-JP" altLang="en-US" dirty="0">
              <a:solidFill>
                <a:srgbClr val="000000"/>
              </a:solidFill>
              <a:ea typeface="ＭＳ Ｐゴシック" pitchFamily="50" charset="-128"/>
            </a:rPr>
            <a:t>・公開の目的（商業目的かどうか　など）</a:t>
          </a:r>
        </a:p>
      </dgm:t>
    </dgm:pt>
    <dgm:pt modelId="{3817E52A-10F3-4AD7-97B6-7AAC820CA5DC}" type="parTrans" cxnId="{0AA3A0A6-3AF0-4017-AA5C-4E857AE36844}">
      <dgm:prSet/>
      <dgm:spPr/>
      <dgm:t>
        <a:bodyPr/>
        <a:lstStyle/>
        <a:p>
          <a:endParaRPr kumimoji="1" lang="ja-JP" altLang="en-US"/>
        </a:p>
      </dgm:t>
    </dgm:pt>
    <dgm:pt modelId="{BC962B96-6971-4C37-96E7-22395299EDAC}" type="sibTrans" cxnId="{0AA3A0A6-3AF0-4017-AA5C-4E857AE36844}">
      <dgm:prSet/>
      <dgm:spPr/>
      <dgm:t>
        <a:bodyPr/>
        <a:lstStyle/>
        <a:p>
          <a:endParaRPr kumimoji="1" lang="ja-JP" altLang="en-US"/>
        </a:p>
      </dgm:t>
    </dgm:pt>
    <dgm:pt modelId="{71AA5D32-9C31-4679-A1DD-DD8031042044}">
      <dgm:prSet/>
      <dgm:spPr/>
      <dgm:t>
        <a:bodyPr/>
        <a:lstStyle/>
        <a:p>
          <a:r>
            <a:rPr lang="ja-JP" altLang="en-US">
              <a:solidFill>
                <a:srgbClr val="000000"/>
              </a:solidFill>
              <a:ea typeface="ＭＳ Ｐゴシック" pitchFamily="50" charset="-128"/>
            </a:rPr>
            <a:t>出版年など</a:t>
          </a:r>
          <a:endParaRPr lang="ja-JP" altLang="en-US" dirty="0">
            <a:solidFill>
              <a:srgbClr val="000000"/>
            </a:solidFill>
            <a:ea typeface="ＭＳ Ｐゴシック" pitchFamily="50" charset="-128"/>
          </a:endParaRPr>
        </a:p>
      </dgm:t>
    </dgm:pt>
    <dgm:pt modelId="{B05E80A7-A251-4265-8EDF-9B4922AE9C3E}" type="parTrans" cxnId="{0B52EBD0-D661-4B6C-A3A0-B39A6F3FCD39}">
      <dgm:prSet/>
      <dgm:spPr/>
      <dgm:t>
        <a:bodyPr/>
        <a:lstStyle/>
        <a:p>
          <a:endParaRPr kumimoji="1" lang="ja-JP" altLang="en-US"/>
        </a:p>
      </dgm:t>
    </dgm:pt>
    <dgm:pt modelId="{B0B1CC5A-BAED-46B6-B7B9-3F4787252A4D}" type="sibTrans" cxnId="{0B52EBD0-D661-4B6C-A3A0-B39A6F3FCD39}">
      <dgm:prSet/>
      <dgm:spPr/>
      <dgm:t>
        <a:bodyPr/>
        <a:lstStyle/>
        <a:p>
          <a:endParaRPr kumimoji="1" lang="ja-JP" altLang="en-US"/>
        </a:p>
      </dgm:t>
    </dgm:pt>
    <dgm:pt modelId="{23BDB66C-9AD9-4904-ABB0-0E668AF42AEF}">
      <dgm:prSet/>
      <dgm:spPr/>
      <dgm:t>
        <a:bodyPr/>
        <a:lstStyle/>
        <a:p>
          <a:r>
            <a:rPr lang="ja-JP" altLang="en-US" dirty="0">
              <a:solidFill>
                <a:srgbClr val="000000"/>
              </a:solidFill>
              <a:ea typeface="ＭＳ Ｐゴシック" pitchFamily="50" charset="-128"/>
            </a:rPr>
            <a:t>情報（データ）が古くなっていないか</a:t>
          </a:r>
        </a:p>
      </dgm:t>
    </dgm:pt>
    <dgm:pt modelId="{C41BFB68-D7DF-4937-9637-A34C4A372B3F}" type="parTrans" cxnId="{1CC4715C-1C29-4565-85D0-B6E018D0A43A}">
      <dgm:prSet/>
      <dgm:spPr/>
      <dgm:t>
        <a:bodyPr/>
        <a:lstStyle/>
        <a:p>
          <a:endParaRPr kumimoji="1" lang="ja-JP" altLang="en-US"/>
        </a:p>
      </dgm:t>
    </dgm:pt>
    <dgm:pt modelId="{30097C07-2EC9-49D9-83E8-42F994EBA401}" type="sibTrans" cxnId="{1CC4715C-1C29-4565-85D0-B6E018D0A43A}">
      <dgm:prSet/>
      <dgm:spPr/>
      <dgm:t>
        <a:bodyPr/>
        <a:lstStyle/>
        <a:p>
          <a:endParaRPr kumimoji="1" lang="ja-JP" altLang="en-US"/>
        </a:p>
      </dgm:t>
    </dgm:pt>
    <dgm:pt modelId="{BC4071C4-5AF4-4CB3-9A3D-F04D98EF84AF}">
      <dgm:prSet phldrT="[テキスト]"/>
      <dgm:spPr/>
      <dgm:t>
        <a:bodyPr/>
        <a:lstStyle/>
        <a:p>
          <a:r>
            <a:rPr lang="ja-JP" altLang="en-US" dirty="0">
              <a:solidFill>
                <a:srgbClr val="000000"/>
              </a:solidFill>
              <a:ea typeface="ＭＳ Ｐゴシック" pitchFamily="50" charset="-128"/>
            </a:rPr>
            <a:t>誰が書いているか</a:t>
          </a:r>
          <a:endParaRPr lang="en-US" altLang="ja-JP" dirty="0">
            <a:solidFill>
              <a:srgbClr val="000000"/>
            </a:solidFill>
            <a:ea typeface="ＭＳ Ｐゴシック" pitchFamily="50" charset="-128"/>
          </a:endParaRPr>
        </a:p>
      </dgm:t>
    </dgm:pt>
    <dgm:pt modelId="{024C7FBE-F29D-4E4E-9ED7-27A63B462651}" type="sibTrans" cxnId="{6888DC9F-4979-498B-B9A1-9AAEAD9485A3}">
      <dgm:prSet/>
      <dgm:spPr/>
      <dgm:t>
        <a:bodyPr/>
        <a:lstStyle/>
        <a:p>
          <a:endParaRPr kumimoji="1" lang="ja-JP" altLang="en-US"/>
        </a:p>
      </dgm:t>
    </dgm:pt>
    <dgm:pt modelId="{7377640E-857F-447F-9982-14E3A542C3C5}" type="parTrans" cxnId="{6888DC9F-4979-498B-B9A1-9AAEAD9485A3}">
      <dgm:prSet/>
      <dgm:spPr/>
      <dgm:t>
        <a:bodyPr/>
        <a:lstStyle/>
        <a:p>
          <a:endParaRPr kumimoji="1" lang="ja-JP" altLang="en-US"/>
        </a:p>
      </dgm:t>
    </dgm:pt>
    <dgm:pt modelId="{1FE6A93B-4C14-46C7-AA8E-47A80364D324}" type="pres">
      <dgm:prSet presAssocID="{01E735E5-4958-40B2-BF43-F9119DFF91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CB89070-047D-41B9-8E78-C3564A39766F}" type="pres">
      <dgm:prSet presAssocID="{BC4071C4-5AF4-4CB3-9A3D-F04D98EF84A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909EE33-092E-4F4F-801C-3104E302333F}" type="pres">
      <dgm:prSet presAssocID="{BC4071C4-5AF4-4CB3-9A3D-F04D98EF84AF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056245-6EC4-4137-BE43-095AEEFA9405}" type="pres">
      <dgm:prSet presAssocID="{92217011-45AE-44E4-BC88-3749AE77E52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F98F5AC-5665-4241-B0F3-4CEF911D2A8B}" type="pres">
      <dgm:prSet presAssocID="{92217011-45AE-44E4-BC88-3749AE77E52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B213C57-19B6-4554-85C0-F07BA0EBBFB1}" type="pres">
      <dgm:prSet presAssocID="{85057101-BD3D-41E1-8157-C68FC4D8289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48F271B-AD73-4455-B032-23AFC86F8416}" type="pres">
      <dgm:prSet presAssocID="{85057101-BD3D-41E1-8157-C68FC4D8289C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D5D8D4A-2F46-46F6-B909-46E00B94FCAD}" type="pres">
      <dgm:prSet presAssocID="{4123796D-7854-45DA-A574-B5397EA9C79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ACED08B-4FD9-4F25-A770-2AAB1F5CB0D7}" type="pres">
      <dgm:prSet presAssocID="{4123796D-7854-45DA-A574-B5397EA9C79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2ADAFEA-29CD-4166-9EFE-E3B58181EB9F}" type="presOf" srcId="{85057101-BD3D-41E1-8157-C68FC4D8289C}" destId="{6B213C57-19B6-4554-85C0-F07BA0EBBFB1}" srcOrd="0" destOrd="0" presId="urn:microsoft.com/office/officeart/2005/8/layout/vList2"/>
    <dgm:cxn modelId="{0AE3A76E-A71C-465B-B4DF-BE5F95EDB68D}" srcId="{85057101-BD3D-41E1-8157-C68FC4D8289C}" destId="{7A3DFFB8-B958-4C1C-827D-7AF575072E07}" srcOrd="1" destOrd="0" parTransId="{291FEA8A-49A8-434C-B067-81BCD2CD6675}" sibTransId="{C533298F-5C7A-41FC-B133-B4F7D545FB62}"/>
    <dgm:cxn modelId="{11443512-77BA-4DCE-96B0-4054F66F67AF}" type="presOf" srcId="{92217011-45AE-44E4-BC88-3749AE77E521}" destId="{8F056245-6EC4-4137-BE43-095AEEFA9405}" srcOrd="0" destOrd="0" presId="urn:microsoft.com/office/officeart/2005/8/layout/vList2"/>
    <dgm:cxn modelId="{82E8A8EE-E7D9-425B-A4F2-C766578CB32F}" srcId="{01E735E5-4958-40B2-BF43-F9119DFF919F}" destId="{85057101-BD3D-41E1-8157-C68FC4D8289C}" srcOrd="2" destOrd="0" parTransId="{F5B30033-B038-4218-AB8E-B24BD8932117}" sibTransId="{B3168B8E-2E0F-4BB1-80D6-7923E1DE821D}"/>
    <dgm:cxn modelId="{3C19776E-212D-4B1D-B180-65EAF7CAAABA}" type="presOf" srcId="{7A3DFFB8-B958-4C1C-827D-7AF575072E07}" destId="{748F271B-AD73-4455-B032-23AFC86F8416}" srcOrd="0" destOrd="1" presId="urn:microsoft.com/office/officeart/2005/8/layout/vList2"/>
    <dgm:cxn modelId="{2520FE80-630E-4CD9-B10B-C2EE7C9BE4FC}" type="presOf" srcId="{CB00C6DF-B7B4-4F13-9BB9-D403CD961185}" destId="{9F98F5AC-5665-4241-B0F3-4CEF911D2A8B}" srcOrd="0" destOrd="1" presId="urn:microsoft.com/office/officeart/2005/8/layout/vList2"/>
    <dgm:cxn modelId="{2A03CA34-0A78-4E54-A061-04BA05D23DE5}" type="presOf" srcId="{ED536FA8-B4D8-4413-A4A1-AD782E1BAEC0}" destId="{748F271B-AD73-4455-B032-23AFC86F8416}" srcOrd="0" destOrd="0" presId="urn:microsoft.com/office/officeart/2005/8/layout/vList2"/>
    <dgm:cxn modelId="{852EF78D-EC16-4A10-B13F-1D2E6A08C921}" srcId="{85057101-BD3D-41E1-8157-C68FC4D8289C}" destId="{ED536FA8-B4D8-4413-A4A1-AD782E1BAEC0}" srcOrd="0" destOrd="0" parTransId="{79036BBC-680D-4F64-8C7A-80DE724F57B0}" sibTransId="{6B1F1782-6D81-4DC3-BE74-1A5F4B823864}"/>
    <dgm:cxn modelId="{3809FA43-9077-4299-BC8D-31A0E9C2ED7C}" srcId="{92217011-45AE-44E4-BC88-3749AE77E521}" destId="{DE32AC6F-CB8E-4D97-BB60-E34C0A6AEA03}" srcOrd="0" destOrd="0" parTransId="{D04331BF-A3C8-4423-B0B7-19356B2D69AA}" sibTransId="{FFB48E53-E23F-40FA-8FA6-DD301549BE11}"/>
    <dgm:cxn modelId="{20E21566-7BB8-42E7-BF87-A17E7A2288CE}" srcId="{01E735E5-4958-40B2-BF43-F9119DFF919F}" destId="{4123796D-7854-45DA-A574-B5397EA9C79F}" srcOrd="3" destOrd="0" parTransId="{F270C04D-3B90-4A57-802D-2DD93DBF8515}" sibTransId="{190F50B4-BC63-4746-B041-910B6420BFDF}"/>
    <dgm:cxn modelId="{C6BDACCC-5A26-41AD-9807-7D85EB703BE3}" type="presOf" srcId="{65F64A0B-7716-40FC-AD1B-F22713A2C019}" destId="{B909EE33-092E-4F4F-801C-3104E302333F}" srcOrd="0" destOrd="1" presId="urn:microsoft.com/office/officeart/2005/8/layout/vList2"/>
    <dgm:cxn modelId="{0B52EBD0-D661-4B6C-A3A0-B39A6F3FCD39}" srcId="{4123796D-7854-45DA-A574-B5397EA9C79F}" destId="{71AA5D32-9C31-4679-A1DD-DD8031042044}" srcOrd="0" destOrd="0" parTransId="{B05E80A7-A251-4265-8EDF-9B4922AE9C3E}" sibTransId="{B0B1CC5A-BAED-46B6-B7B9-3F4787252A4D}"/>
    <dgm:cxn modelId="{9D52F4C0-C5DF-4017-9E64-B3866339810E}" type="presOf" srcId="{23BDB66C-9AD9-4904-ABB0-0E668AF42AEF}" destId="{DACED08B-4FD9-4F25-A770-2AAB1F5CB0D7}" srcOrd="0" destOrd="1" presId="urn:microsoft.com/office/officeart/2005/8/layout/vList2"/>
    <dgm:cxn modelId="{7AA0EE13-9DCC-4866-AC16-C273107A5A77}" type="presOf" srcId="{71AA5D32-9C31-4679-A1DD-DD8031042044}" destId="{DACED08B-4FD9-4F25-A770-2AAB1F5CB0D7}" srcOrd="0" destOrd="0" presId="urn:microsoft.com/office/officeart/2005/8/layout/vList2"/>
    <dgm:cxn modelId="{CA705CD9-0AFE-40E7-910C-FE154B390F0F}" type="presOf" srcId="{1634AAB4-A2F2-44FD-9585-078A08D3B10D}" destId="{B909EE33-092E-4F4F-801C-3104E302333F}" srcOrd="0" destOrd="0" presId="urn:microsoft.com/office/officeart/2005/8/layout/vList2"/>
    <dgm:cxn modelId="{DEC127D0-8850-4217-92F5-4473A5F4883F}" type="presOf" srcId="{01E735E5-4958-40B2-BF43-F9119DFF919F}" destId="{1FE6A93B-4C14-46C7-AA8E-47A80364D324}" srcOrd="0" destOrd="0" presId="urn:microsoft.com/office/officeart/2005/8/layout/vList2"/>
    <dgm:cxn modelId="{BF56CC4A-C48D-45F9-81F6-D1BE81E9CE4B}" srcId="{01E735E5-4958-40B2-BF43-F9119DFF919F}" destId="{92217011-45AE-44E4-BC88-3749AE77E521}" srcOrd="1" destOrd="0" parTransId="{F9A9C4B5-00D3-4533-805A-519C087FC35D}" sibTransId="{008AA486-5722-4220-8CB5-38C46ABBD8C3}"/>
    <dgm:cxn modelId="{6A515C88-6257-4D44-84A8-E8F0366C074F}" type="presOf" srcId="{DE32AC6F-CB8E-4D97-BB60-E34C0A6AEA03}" destId="{9F98F5AC-5665-4241-B0F3-4CEF911D2A8B}" srcOrd="0" destOrd="0" presId="urn:microsoft.com/office/officeart/2005/8/layout/vList2"/>
    <dgm:cxn modelId="{1851AD9F-0911-45F5-8FC1-01A34A2838F0}" srcId="{BC4071C4-5AF4-4CB3-9A3D-F04D98EF84AF}" destId="{65F64A0B-7716-40FC-AD1B-F22713A2C019}" srcOrd="1" destOrd="0" parTransId="{4DFE74AB-6C7E-4EA4-AC7E-02D9846C3C75}" sibTransId="{6212F351-72A6-4BFA-B791-4DFB715560C3}"/>
    <dgm:cxn modelId="{0AA3A0A6-3AF0-4017-AA5C-4E857AE36844}" srcId="{92217011-45AE-44E4-BC88-3749AE77E521}" destId="{CB00C6DF-B7B4-4F13-9BB9-D403CD961185}" srcOrd="1" destOrd="0" parTransId="{3817E52A-10F3-4AD7-97B6-7AAC820CA5DC}" sibTransId="{BC962B96-6971-4C37-96E7-22395299EDAC}"/>
    <dgm:cxn modelId="{6888DC9F-4979-498B-B9A1-9AAEAD9485A3}" srcId="{01E735E5-4958-40B2-BF43-F9119DFF919F}" destId="{BC4071C4-5AF4-4CB3-9A3D-F04D98EF84AF}" srcOrd="0" destOrd="0" parTransId="{7377640E-857F-447F-9982-14E3A542C3C5}" sibTransId="{024C7FBE-F29D-4E4E-9ED7-27A63B462651}"/>
    <dgm:cxn modelId="{D2009B59-CFFC-4270-9914-171491672FE1}" type="presOf" srcId="{BC4071C4-5AF4-4CB3-9A3D-F04D98EF84AF}" destId="{BCB89070-047D-41B9-8E78-C3564A39766F}" srcOrd="0" destOrd="0" presId="urn:microsoft.com/office/officeart/2005/8/layout/vList2"/>
    <dgm:cxn modelId="{0451366F-7D5B-4CAC-92CC-4878374AD447}" type="presOf" srcId="{4123796D-7854-45DA-A574-B5397EA9C79F}" destId="{1D5D8D4A-2F46-46F6-B909-46E00B94FCAD}" srcOrd="0" destOrd="0" presId="urn:microsoft.com/office/officeart/2005/8/layout/vList2"/>
    <dgm:cxn modelId="{1CC4715C-1C29-4565-85D0-B6E018D0A43A}" srcId="{4123796D-7854-45DA-A574-B5397EA9C79F}" destId="{23BDB66C-9AD9-4904-ABB0-0E668AF42AEF}" srcOrd="1" destOrd="0" parTransId="{C41BFB68-D7DF-4937-9637-A34C4A372B3F}" sibTransId="{30097C07-2EC9-49D9-83E8-42F994EBA401}"/>
    <dgm:cxn modelId="{972CEED7-2BA7-45D4-914D-E025D1DE80D6}" srcId="{BC4071C4-5AF4-4CB3-9A3D-F04D98EF84AF}" destId="{1634AAB4-A2F2-44FD-9585-078A08D3B10D}" srcOrd="0" destOrd="0" parTransId="{C2AC565F-BDCD-4EEE-B806-22467CB038E9}" sibTransId="{0DBF5542-AF7F-4D2C-83D7-EB35BD3B9FD2}"/>
    <dgm:cxn modelId="{EFF1C224-2167-464B-930E-0507676CE494}" type="presParOf" srcId="{1FE6A93B-4C14-46C7-AA8E-47A80364D324}" destId="{BCB89070-047D-41B9-8E78-C3564A39766F}" srcOrd="0" destOrd="0" presId="urn:microsoft.com/office/officeart/2005/8/layout/vList2"/>
    <dgm:cxn modelId="{994B3EA4-1654-4590-B4B0-801E44ADC449}" type="presParOf" srcId="{1FE6A93B-4C14-46C7-AA8E-47A80364D324}" destId="{B909EE33-092E-4F4F-801C-3104E302333F}" srcOrd="1" destOrd="0" presId="urn:microsoft.com/office/officeart/2005/8/layout/vList2"/>
    <dgm:cxn modelId="{D4E07BE3-01C9-4CD8-949E-D0A837FAF0B9}" type="presParOf" srcId="{1FE6A93B-4C14-46C7-AA8E-47A80364D324}" destId="{8F056245-6EC4-4137-BE43-095AEEFA9405}" srcOrd="2" destOrd="0" presId="urn:microsoft.com/office/officeart/2005/8/layout/vList2"/>
    <dgm:cxn modelId="{0DC44810-9109-42BB-BE76-C3D0ED78B613}" type="presParOf" srcId="{1FE6A93B-4C14-46C7-AA8E-47A80364D324}" destId="{9F98F5AC-5665-4241-B0F3-4CEF911D2A8B}" srcOrd="3" destOrd="0" presId="urn:microsoft.com/office/officeart/2005/8/layout/vList2"/>
    <dgm:cxn modelId="{7FFC3599-CF12-4BBC-AD95-60E279CF29B8}" type="presParOf" srcId="{1FE6A93B-4C14-46C7-AA8E-47A80364D324}" destId="{6B213C57-19B6-4554-85C0-F07BA0EBBFB1}" srcOrd="4" destOrd="0" presId="urn:microsoft.com/office/officeart/2005/8/layout/vList2"/>
    <dgm:cxn modelId="{07B76BD8-E666-470A-92BF-9C45CD97CE1F}" type="presParOf" srcId="{1FE6A93B-4C14-46C7-AA8E-47A80364D324}" destId="{748F271B-AD73-4455-B032-23AFC86F8416}" srcOrd="5" destOrd="0" presId="urn:microsoft.com/office/officeart/2005/8/layout/vList2"/>
    <dgm:cxn modelId="{A95A8389-C634-419C-96DB-1A1E41E3F55A}" type="presParOf" srcId="{1FE6A93B-4C14-46C7-AA8E-47A80364D324}" destId="{1D5D8D4A-2F46-46F6-B909-46E00B94FCAD}" srcOrd="6" destOrd="0" presId="urn:microsoft.com/office/officeart/2005/8/layout/vList2"/>
    <dgm:cxn modelId="{D7C907D7-3C38-4A1B-9F97-35C3EA3E224D}" type="presParOf" srcId="{1FE6A93B-4C14-46C7-AA8E-47A80364D324}" destId="{DACED08B-4FD9-4F25-A770-2AAB1F5CB0D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916D5-45FC-476C-B68F-B97DBC62263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kumimoji="1" lang="ja-JP" altLang="en-US"/>
        </a:p>
      </dgm:t>
    </dgm:pt>
    <dgm:pt modelId="{C6957DB1-0370-47FE-907F-A32E2E70A123}">
      <dgm:prSet phldrT="[テキスト]"/>
      <dgm:spPr/>
      <dgm:t>
        <a:bodyPr/>
        <a:lstStyle/>
        <a:p>
          <a:r>
            <a:rPr kumimoji="1" lang="ja-JP" altLang="en-US" dirty="0"/>
            <a:t>個人</a:t>
          </a:r>
        </a:p>
      </dgm:t>
    </dgm:pt>
    <dgm:pt modelId="{0FDAAF95-0513-4995-9072-1FACD879C1DA}" type="parTrans" cxnId="{1641D72C-3043-49F2-81C5-D612DCC12689}">
      <dgm:prSet/>
      <dgm:spPr/>
      <dgm:t>
        <a:bodyPr/>
        <a:lstStyle/>
        <a:p>
          <a:endParaRPr kumimoji="1" lang="ja-JP" altLang="en-US"/>
        </a:p>
      </dgm:t>
    </dgm:pt>
    <dgm:pt modelId="{E45CBCEE-F01F-4FF8-80C4-55208DAE666B}" type="sibTrans" cxnId="{1641D72C-3043-49F2-81C5-D612DCC12689}">
      <dgm:prSet/>
      <dgm:spPr/>
      <dgm:t>
        <a:bodyPr/>
        <a:lstStyle/>
        <a:p>
          <a:endParaRPr kumimoji="1" lang="ja-JP" altLang="en-US"/>
        </a:p>
      </dgm:t>
    </dgm:pt>
    <dgm:pt modelId="{4A94949B-69AD-47E3-A43D-121C7A1ACFEF}">
      <dgm:prSet phldrT="[テキスト]"/>
      <dgm:spPr/>
      <dgm:t>
        <a:bodyPr/>
        <a:lstStyle/>
        <a:p>
          <a:r>
            <a:rPr kumimoji="1" lang="ja-JP" altLang="en-US" dirty="0"/>
            <a:t>口コミ</a:t>
          </a:r>
        </a:p>
      </dgm:t>
    </dgm:pt>
    <dgm:pt modelId="{FF6F1640-B395-4F28-B824-8064A25C3ABF}" type="parTrans" cxnId="{DA1179AB-27A8-4D3F-846B-7558970FECE0}">
      <dgm:prSet/>
      <dgm:spPr/>
      <dgm:t>
        <a:bodyPr/>
        <a:lstStyle/>
        <a:p>
          <a:endParaRPr kumimoji="1" lang="ja-JP" altLang="en-US"/>
        </a:p>
      </dgm:t>
    </dgm:pt>
    <dgm:pt modelId="{043677F6-7723-49A7-B335-C46F4F2CF380}" type="sibTrans" cxnId="{DA1179AB-27A8-4D3F-846B-7558970FECE0}">
      <dgm:prSet/>
      <dgm:spPr/>
      <dgm:t>
        <a:bodyPr/>
        <a:lstStyle/>
        <a:p>
          <a:endParaRPr kumimoji="1" lang="ja-JP" altLang="en-US"/>
        </a:p>
      </dgm:t>
    </dgm:pt>
    <dgm:pt modelId="{229134D7-A0EB-449A-BE00-5DF734974AB7}">
      <dgm:prSet phldrT="[テキスト]"/>
      <dgm:spPr/>
      <dgm:t>
        <a:bodyPr/>
        <a:lstStyle/>
        <a:p>
          <a:r>
            <a:rPr kumimoji="1" lang="en-US" altLang="ja-JP" dirty="0"/>
            <a:t>twitter</a:t>
          </a:r>
          <a:endParaRPr kumimoji="1" lang="ja-JP" altLang="en-US" dirty="0"/>
        </a:p>
      </dgm:t>
    </dgm:pt>
    <dgm:pt modelId="{E9A428DD-9934-4D9F-AE2E-70B95FBE948E}" type="parTrans" cxnId="{DFC7F9E4-B3AA-418B-A4FF-461BD830C820}">
      <dgm:prSet/>
      <dgm:spPr/>
      <dgm:t>
        <a:bodyPr/>
        <a:lstStyle/>
        <a:p>
          <a:endParaRPr kumimoji="1" lang="ja-JP" altLang="en-US"/>
        </a:p>
      </dgm:t>
    </dgm:pt>
    <dgm:pt modelId="{791DCAED-3472-4EEB-A5F4-99730FD50A42}" type="sibTrans" cxnId="{DFC7F9E4-B3AA-418B-A4FF-461BD830C820}">
      <dgm:prSet/>
      <dgm:spPr/>
      <dgm:t>
        <a:bodyPr/>
        <a:lstStyle/>
        <a:p>
          <a:endParaRPr kumimoji="1" lang="ja-JP" altLang="en-US"/>
        </a:p>
      </dgm:t>
    </dgm:pt>
    <dgm:pt modelId="{B249875B-E6BC-4184-82DD-730CEE6B428B}">
      <dgm:prSet phldrT="[テキスト]"/>
      <dgm:spPr/>
      <dgm:t>
        <a:bodyPr/>
        <a:lstStyle/>
        <a:p>
          <a:r>
            <a:rPr kumimoji="1" lang="ja-JP" altLang="en-US" dirty="0"/>
            <a:t>営利企業</a:t>
          </a:r>
        </a:p>
      </dgm:t>
    </dgm:pt>
    <dgm:pt modelId="{D751CC52-8CC6-49E0-ABC1-CA0AD7F02766}" type="parTrans" cxnId="{13DB6900-8626-4C42-B94E-E358190592D4}">
      <dgm:prSet/>
      <dgm:spPr/>
      <dgm:t>
        <a:bodyPr/>
        <a:lstStyle/>
        <a:p>
          <a:endParaRPr kumimoji="1" lang="ja-JP" altLang="en-US"/>
        </a:p>
      </dgm:t>
    </dgm:pt>
    <dgm:pt modelId="{4B5E3708-2180-47D8-AD9C-F222A1FCD95C}" type="sibTrans" cxnId="{13DB6900-8626-4C42-B94E-E358190592D4}">
      <dgm:prSet/>
      <dgm:spPr/>
      <dgm:t>
        <a:bodyPr/>
        <a:lstStyle/>
        <a:p>
          <a:endParaRPr kumimoji="1" lang="ja-JP" altLang="en-US"/>
        </a:p>
      </dgm:t>
    </dgm:pt>
    <dgm:pt modelId="{EC11755E-8B0F-4F70-8009-543E44953C9F}">
      <dgm:prSet phldrT="[テキスト]"/>
      <dgm:spPr/>
      <dgm:t>
        <a:bodyPr/>
        <a:lstStyle/>
        <a:p>
          <a:r>
            <a:rPr kumimoji="1" lang="ja-JP" altLang="en-US" dirty="0"/>
            <a:t>テレビ局</a:t>
          </a:r>
        </a:p>
      </dgm:t>
    </dgm:pt>
    <dgm:pt modelId="{9D8A4AB6-8AD7-4BDB-9258-54D1ED14C419}" type="parTrans" cxnId="{9BB761DC-D225-4903-85BC-37C3A9F5FC15}">
      <dgm:prSet/>
      <dgm:spPr/>
      <dgm:t>
        <a:bodyPr/>
        <a:lstStyle/>
        <a:p>
          <a:endParaRPr kumimoji="1" lang="ja-JP" altLang="en-US"/>
        </a:p>
      </dgm:t>
    </dgm:pt>
    <dgm:pt modelId="{00A995B6-F288-4DB1-9A14-164653E471D7}" type="sibTrans" cxnId="{9BB761DC-D225-4903-85BC-37C3A9F5FC15}">
      <dgm:prSet/>
      <dgm:spPr/>
      <dgm:t>
        <a:bodyPr/>
        <a:lstStyle/>
        <a:p>
          <a:endParaRPr kumimoji="1" lang="ja-JP" altLang="en-US"/>
        </a:p>
      </dgm:t>
    </dgm:pt>
    <dgm:pt modelId="{8CF6110D-AAC0-47E4-82EA-DEEDEBEAC536}">
      <dgm:prSet phldrT="[テキスト]"/>
      <dgm:spPr/>
      <dgm:t>
        <a:bodyPr/>
        <a:lstStyle/>
        <a:p>
          <a:r>
            <a:rPr kumimoji="1" lang="ja-JP" altLang="en-US" dirty="0"/>
            <a:t>新聞社</a:t>
          </a:r>
        </a:p>
      </dgm:t>
    </dgm:pt>
    <dgm:pt modelId="{CA780460-706B-418A-92C2-1E0FA6668BAC}" type="parTrans" cxnId="{C8AC9D6D-A775-4CEB-9E93-212F9076ABBB}">
      <dgm:prSet/>
      <dgm:spPr/>
      <dgm:t>
        <a:bodyPr/>
        <a:lstStyle/>
        <a:p>
          <a:endParaRPr kumimoji="1" lang="ja-JP" altLang="en-US"/>
        </a:p>
      </dgm:t>
    </dgm:pt>
    <dgm:pt modelId="{F28B2E21-375B-4C72-BDA4-4E6F2A436FF4}" type="sibTrans" cxnId="{C8AC9D6D-A775-4CEB-9E93-212F9076ABBB}">
      <dgm:prSet/>
      <dgm:spPr/>
      <dgm:t>
        <a:bodyPr/>
        <a:lstStyle/>
        <a:p>
          <a:endParaRPr kumimoji="1" lang="ja-JP" altLang="en-US"/>
        </a:p>
      </dgm:t>
    </dgm:pt>
    <dgm:pt modelId="{8E142D4E-7D2C-4264-B96B-31664DA32950}">
      <dgm:prSet phldrT="[テキスト]"/>
      <dgm:spPr/>
      <dgm:t>
        <a:bodyPr/>
        <a:lstStyle/>
        <a:p>
          <a:r>
            <a:rPr kumimoji="1" lang="ja-JP" altLang="en-US" dirty="0"/>
            <a:t>非営利団体</a:t>
          </a:r>
        </a:p>
      </dgm:t>
    </dgm:pt>
    <dgm:pt modelId="{2857B52B-8F5E-4C81-9143-5A937C9E4775}" type="parTrans" cxnId="{D1C47711-DE66-45E1-B856-001A76DB78B5}">
      <dgm:prSet/>
      <dgm:spPr/>
      <dgm:t>
        <a:bodyPr/>
        <a:lstStyle/>
        <a:p>
          <a:endParaRPr kumimoji="1" lang="ja-JP" altLang="en-US"/>
        </a:p>
      </dgm:t>
    </dgm:pt>
    <dgm:pt modelId="{813839CE-4FD9-4E0F-80DD-9A7420842CC2}" type="sibTrans" cxnId="{D1C47711-DE66-45E1-B856-001A76DB78B5}">
      <dgm:prSet/>
      <dgm:spPr/>
      <dgm:t>
        <a:bodyPr/>
        <a:lstStyle/>
        <a:p>
          <a:endParaRPr kumimoji="1" lang="ja-JP" altLang="en-US"/>
        </a:p>
      </dgm:t>
    </dgm:pt>
    <dgm:pt modelId="{1559E719-5D81-41FB-B813-05065C0B0234}">
      <dgm:prSet phldrT="[テキスト]"/>
      <dgm:spPr/>
      <dgm:t>
        <a:bodyPr/>
        <a:lstStyle/>
        <a:p>
          <a:r>
            <a:rPr kumimoji="1" lang="ja-JP" altLang="en-US" dirty="0"/>
            <a:t>政府機関</a:t>
          </a:r>
        </a:p>
      </dgm:t>
    </dgm:pt>
    <dgm:pt modelId="{0874E043-0FF5-4F3A-B43B-C43B89E7CF67}" type="parTrans" cxnId="{75A249D8-29C6-43D8-B9E1-ECF567D2284A}">
      <dgm:prSet/>
      <dgm:spPr/>
      <dgm:t>
        <a:bodyPr/>
        <a:lstStyle/>
        <a:p>
          <a:endParaRPr kumimoji="1" lang="ja-JP" altLang="en-US"/>
        </a:p>
      </dgm:t>
    </dgm:pt>
    <dgm:pt modelId="{B4DA07F8-6AAB-452E-A634-66C169667835}" type="sibTrans" cxnId="{75A249D8-29C6-43D8-B9E1-ECF567D2284A}">
      <dgm:prSet/>
      <dgm:spPr/>
      <dgm:t>
        <a:bodyPr/>
        <a:lstStyle/>
        <a:p>
          <a:endParaRPr kumimoji="1" lang="ja-JP" altLang="en-US"/>
        </a:p>
      </dgm:t>
    </dgm:pt>
    <dgm:pt modelId="{7EE38389-C0AC-4316-8050-944B3537B5AA}">
      <dgm:prSet phldrT="[テキスト]"/>
      <dgm:spPr/>
      <dgm:t>
        <a:bodyPr/>
        <a:lstStyle/>
        <a:p>
          <a:r>
            <a:rPr kumimoji="1" lang="ja-JP" altLang="en-US" dirty="0"/>
            <a:t>ニュースサイト</a:t>
          </a:r>
        </a:p>
      </dgm:t>
    </dgm:pt>
    <dgm:pt modelId="{13DA5CC4-5E4E-47AC-A9DE-666D033175F5}" type="parTrans" cxnId="{7085832B-A473-430F-B844-A220397933FF}">
      <dgm:prSet/>
      <dgm:spPr/>
      <dgm:t>
        <a:bodyPr/>
        <a:lstStyle/>
        <a:p>
          <a:endParaRPr kumimoji="1" lang="ja-JP" altLang="en-US"/>
        </a:p>
      </dgm:t>
    </dgm:pt>
    <dgm:pt modelId="{C659569C-2496-4EFB-997D-27DA22282092}" type="sibTrans" cxnId="{7085832B-A473-430F-B844-A220397933FF}">
      <dgm:prSet/>
      <dgm:spPr/>
      <dgm:t>
        <a:bodyPr/>
        <a:lstStyle/>
        <a:p>
          <a:endParaRPr kumimoji="1" lang="ja-JP" altLang="en-US"/>
        </a:p>
      </dgm:t>
    </dgm:pt>
    <dgm:pt modelId="{4A1292D8-70F2-4A5F-984E-FDD96A95A242}">
      <dgm:prSet phldrT="[テキスト]"/>
      <dgm:spPr/>
      <dgm:t>
        <a:bodyPr/>
        <a:lstStyle/>
        <a:p>
          <a:r>
            <a:rPr kumimoji="1" lang="ja-JP" altLang="en-US" dirty="0"/>
            <a:t>都道府県</a:t>
          </a:r>
        </a:p>
      </dgm:t>
    </dgm:pt>
    <dgm:pt modelId="{47B30B30-3BEC-47AB-AAE3-A4E744CB3DD1}" type="parTrans" cxnId="{C75FBEEE-0EB3-483C-AC79-F5A68DEDDA81}">
      <dgm:prSet/>
      <dgm:spPr/>
      <dgm:t>
        <a:bodyPr/>
        <a:lstStyle/>
        <a:p>
          <a:endParaRPr kumimoji="1" lang="ja-JP" altLang="en-US"/>
        </a:p>
      </dgm:t>
    </dgm:pt>
    <dgm:pt modelId="{0D29E5E5-457C-40BF-9B25-265B3443A3B6}" type="sibTrans" cxnId="{C75FBEEE-0EB3-483C-AC79-F5A68DEDDA81}">
      <dgm:prSet/>
      <dgm:spPr/>
      <dgm:t>
        <a:bodyPr/>
        <a:lstStyle/>
        <a:p>
          <a:endParaRPr kumimoji="1" lang="ja-JP" altLang="en-US"/>
        </a:p>
      </dgm:t>
    </dgm:pt>
    <dgm:pt modelId="{27E0D267-CB17-44A5-AF55-D2CE2609372B}">
      <dgm:prSet phldrT="[テキスト]"/>
      <dgm:spPr/>
      <dgm:t>
        <a:bodyPr/>
        <a:lstStyle/>
        <a:p>
          <a:r>
            <a:rPr kumimoji="1" lang="ja-JP" altLang="en-US" dirty="0"/>
            <a:t>市町村</a:t>
          </a:r>
        </a:p>
      </dgm:t>
    </dgm:pt>
    <dgm:pt modelId="{A80AEA2E-5A30-4E9E-B75D-9DBAF2B7EC64}" type="parTrans" cxnId="{008E09B6-AF7F-4862-83D9-F5A76D9F1EDB}">
      <dgm:prSet/>
      <dgm:spPr/>
      <dgm:t>
        <a:bodyPr/>
        <a:lstStyle/>
        <a:p>
          <a:endParaRPr kumimoji="1" lang="ja-JP" altLang="en-US"/>
        </a:p>
      </dgm:t>
    </dgm:pt>
    <dgm:pt modelId="{5A35D81D-5CA0-4D2F-AC7B-EF734D4F57F4}" type="sibTrans" cxnId="{008E09B6-AF7F-4862-83D9-F5A76D9F1EDB}">
      <dgm:prSet/>
      <dgm:spPr/>
      <dgm:t>
        <a:bodyPr/>
        <a:lstStyle/>
        <a:p>
          <a:endParaRPr kumimoji="1" lang="ja-JP" altLang="en-US"/>
        </a:p>
      </dgm:t>
    </dgm:pt>
    <dgm:pt modelId="{7FE33EE0-938F-425D-A6D2-403D77FD375E}">
      <dgm:prSet phldrT="[テキスト]"/>
      <dgm:spPr/>
      <dgm:t>
        <a:bodyPr/>
        <a:lstStyle/>
        <a:p>
          <a:r>
            <a:rPr kumimoji="1" lang="ja-JP" altLang="en-US" dirty="0"/>
            <a:t>公的機関</a:t>
          </a:r>
        </a:p>
      </dgm:t>
    </dgm:pt>
    <dgm:pt modelId="{13698EA4-B360-482E-B53A-9F7EAA92D919}" type="parTrans" cxnId="{975FC4E7-BE73-4A45-BDE8-21C308588577}">
      <dgm:prSet/>
      <dgm:spPr/>
      <dgm:t>
        <a:bodyPr/>
        <a:lstStyle/>
        <a:p>
          <a:endParaRPr kumimoji="1" lang="ja-JP" altLang="en-US"/>
        </a:p>
      </dgm:t>
    </dgm:pt>
    <dgm:pt modelId="{30B73FA8-EF1B-489F-849A-E05C49E7AA73}" type="sibTrans" cxnId="{975FC4E7-BE73-4A45-BDE8-21C308588577}">
      <dgm:prSet/>
      <dgm:spPr/>
      <dgm:t>
        <a:bodyPr/>
        <a:lstStyle/>
        <a:p>
          <a:endParaRPr kumimoji="1" lang="ja-JP" altLang="en-US"/>
        </a:p>
      </dgm:t>
    </dgm:pt>
    <dgm:pt modelId="{519713F8-E751-48C4-9C4D-2312731D42AC}">
      <dgm:prSet phldrT="[テキスト]"/>
      <dgm:spPr/>
      <dgm:t>
        <a:bodyPr/>
        <a:lstStyle/>
        <a:p>
          <a:r>
            <a:rPr kumimoji="1" lang="ja-JP" altLang="en-US" dirty="0"/>
            <a:t>大学</a:t>
          </a:r>
        </a:p>
      </dgm:t>
    </dgm:pt>
    <dgm:pt modelId="{38DFE71E-FC6A-42E0-B5DD-978C0AE45DE5}" type="parTrans" cxnId="{4BA6D52C-B920-4C67-AFFC-9AC255F5B89C}">
      <dgm:prSet/>
      <dgm:spPr/>
      <dgm:t>
        <a:bodyPr/>
        <a:lstStyle/>
        <a:p>
          <a:endParaRPr kumimoji="1" lang="ja-JP" altLang="en-US"/>
        </a:p>
      </dgm:t>
    </dgm:pt>
    <dgm:pt modelId="{2A6F3366-B756-4DC4-8DEE-7EBA050D3CAE}" type="sibTrans" cxnId="{4BA6D52C-B920-4C67-AFFC-9AC255F5B89C}">
      <dgm:prSet/>
      <dgm:spPr/>
      <dgm:t>
        <a:bodyPr/>
        <a:lstStyle/>
        <a:p>
          <a:endParaRPr kumimoji="1" lang="ja-JP" altLang="en-US"/>
        </a:p>
      </dgm:t>
    </dgm:pt>
    <dgm:pt modelId="{F3CF2B23-6213-4486-ABF7-13F920C71E5F}">
      <dgm:prSet phldrT="[テキスト]"/>
      <dgm:spPr/>
      <dgm:t>
        <a:bodyPr/>
        <a:lstStyle/>
        <a:p>
          <a:r>
            <a:rPr kumimoji="1" lang="ja-JP" altLang="en-US" dirty="0"/>
            <a:t>学会</a:t>
          </a:r>
        </a:p>
      </dgm:t>
    </dgm:pt>
    <dgm:pt modelId="{230C0CAB-8574-476A-B81B-9F2323A13946}" type="parTrans" cxnId="{7BA676D3-C9B4-4705-BC02-1DCDB6FDD278}">
      <dgm:prSet/>
      <dgm:spPr/>
      <dgm:t>
        <a:bodyPr/>
        <a:lstStyle/>
        <a:p>
          <a:endParaRPr kumimoji="1" lang="ja-JP" altLang="en-US"/>
        </a:p>
      </dgm:t>
    </dgm:pt>
    <dgm:pt modelId="{DF621A1E-46ED-4FE2-AB4B-39261C2CEAD3}" type="sibTrans" cxnId="{7BA676D3-C9B4-4705-BC02-1DCDB6FDD278}">
      <dgm:prSet/>
      <dgm:spPr/>
      <dgm:t>
        <a:bodyPr/>
        <a:lstStyle/>
        <a:p>
          <a:endParaRPr kumimoji="1" lang="ja-JP" altLang="en-US"/>
        </a:p>
      </dgm:t>
    </dgm:pt>
    <dgm:pt modelId="{AD134E15-EA8D-453F-9C4C-FC9AB1EEC9CE}" type="pres">
      <dgm:prSet presAssocID="{E0F916D5-45FC-476C-B68F-B97DBC62263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9149896-29B1-4ED1-A11C-51BE12693900}" type="pres">
      <dgm:prSet presAssocID="{C6957DB1-0370-47FE-907F-A32E2E70A123}" presName="compNode" presStyleCnt="0"/>
      <dgm:spPr/>
    </dgm:pt>
    <dgm:pt modelId="{5241A139-A102-46BD-A746-9273FEC6A384}" type="pres">
      <dgm:prSet presAssocID="{C6957DB1-0370-47FE-907F-A32E2E70A123}" presName="aNode" presStyleLbl="bgShp" presStyleIdx="0" presStyleCnt="4"/>
      <dgm:spPr/>
      <dgm:t>
        <a:bodyPr/>
        <a:lstStyle/>
        <a:p>
          <a:endParaRPr kumimoji="1" lang="ja-JP" altLang="en-US"/>
        </a:p>
      </dgm:t>
    </dgm:pt>
    <dgm:pt modelId="{C91D5F98-FFB6-4317-BFF4-F88F1154436B}" type="pres">
      <dgm:prSet presAssocID="{C6957DB1-0370-47FE-907F-A32E2E70A123}" presName="textNode" presStyleLbl="bgShp" presStyleIdx="0" presStyleCnt="4"/>
      <dgm:spPr/>
      <dgm:t>
        <a:bodyPr/>
        <a:lstStyle/>
        <a:p>
          <a:endParaRPr kumimoji="1" lang="ja-JP" altLang="en-US"/>
        </a:p>
      </dgm:t>
    </dgm:pt>
    <dgm:pt modelId="{31CAC4DD-6A08-4839-AF02-3872BEB29254}" type="pres">
      <dgm:prSet presAssocID="{C6957DB1-0370-47FE-907F-A32E2E70A123}" presName="compChildNode" presStyleCnt="0"/>
      <dgm:spPr/>
    </dgm:pt>
    <dgm:pt modelId="{42C76E87-E155-4F0E-9AC1-DA04AD8F5ED5}" type="pres">
      <dgm:prSet presAssocID="{C6957DB1-0370-47FE-907F-A32E2E70A123}" presName="theInnerList" presStyleCnt="0"/>
      <dgm:spPr/>
    </dgm:pt>
    <dgm:pt modelId="{4A9468C4-8C60-4338-8661-F255EC7EA764}" type="pres">
      <dgm:prSet presAssocID="{4A94949B-69AD-47E3-A43D-121C7A1ACFEF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4DF196D-2D25-441B-90C7-22E12D50CDCE}" type="pres">
      <dgm:prSet presAssocID="{4A94949B-69AD-47E3-A43D-121C7A1ACFEF}" presName="aSpace2" presStyleCnt="0"/>
      <dgm:spPr/>
    </dgm:pt>
    <dgm:pt modelId="{77405E43-90F4-41A6-AB0C-ACA5F8C09934}" type="pres">
      <dgm:prSet presAssocID="{229134D7-A0EB-449A-BE00-5DF734974AB7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73573D6-6E20-4C73-BCDF-9B145BEEF7C4}" type="pres">
      <dgm:prSet presAssocID="{C6957DB1-0370-47FE-907F-A32E2E70A123}" presName="aSpace" presStyleCnt="0"/>
      <dgm:spPr/>
    </dgm:pt>
    <dgm:pt modelId="{1CD0FA91-D389-4E84-82AB-8778D12DBD79}" type="pres">
      <dgm:prSet presAssocID="{B249875B-E6BC-4184-82DD-730CEE6B428B}" presName="compNode" presStyleCnt="0"/>
      <dgm:spPr/>
    </dgm:pt>
    <dgm:pt modelId="{CB6F6356-1183-4742-8F54-0C42DC170CD7}" type="pres">
      <dgm:prSet presAssocID="{B249875B-E6BC-4184-82DD-730CEE6B428B}" presName="aNode" presStyleLbl="bgShp" presStyleIdx="1" presStyleCnt="4"/>
      <dgm:spPr/>
      <dgm:t>
        <a:bodyPr/>
        <a:lstStyle/>
        <a:p>
          <a:endParaRPr kumimoji="1" lang="ja-JP" altLang="en-US"/>
        </a:p>
      </dgm:t>
    </dgm:pt>
    <dgm:pt modelId="{66D91D24-BC04-4324-ADBF-6ECD8351884C}" type="pres">
      <dgm:prSet presAssocID="{B249875B-E6BC-4184-82DD-730CEE6B428B}" presName="textNode" presStyleLbl="bgShp" presStyleIdx="1" presStyleCnt="4"/>
      <dgm:spPr/>
      <dgm:t>
        <a:bodyPr/>
        <a:lstStyle/>
        <a:p>
          <a:endParaRPr kumimoji="1" lang="ja-JP" altLang="en-US"/>
        </a:p>
      </dgm:t>
    </dgm:pt>
    <dgm:pt modelId="{8384A1E8-84A2-42D9-9A98-35EA890865FC}" type="pres">
      <dgm:prSet presAssocID="{B249875B-E6BC-4184-82DD-730CEE6B428B}" presName="compChildNode" presStyleCnt="0"/>
      <dgm:spPr/>
    </dgm:pt>
    <dgm:pt modelId="{BC3F9ACD-7A72-4678-A42E-1AB67FE4052D}" type="pres">
      <dgm:prSet presAssocID="{B249875B-E6BC-4184-82DD-730CEE6B428B}" presName="theInnerList" presStyleCnt="0"/>
      <dgm:spPr/>
    </dgm:pt>
    <dgm:pt modelId="{4096825A-1236-4176-9955-949DEE91E98F}" type="pres">
      <dgm:prSet presAssocID="{EC11755E-8B0F-4F70-8009-543E44953C9F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F5894D6-BC3E-4E8B-A65A-CA744139C1CB}" type="pres">
      <dgm:prSet presAssocID="{EC11755E-8B0F-4F70-8009-543E44953C9F}" presName="aSpace2" presStyleCnt="0"/>
      <dgm:spPr/>
    </dgm:pt>
    <dgm:pt modelId="{0E123413-EC91-4047-BD46-4364C582AD24}" type="pres">
      <dgm:prSet presAssocID="{8CF6110D-AAC0-47E4-82EA-DEEDEBEAC536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5A7CE24-8AFE-46D8-9153-BC300E31A550}" type="pres">
      <dgm:prSet presAssocID="{8CF6110D-AAC0-47E4-82EA-DEEDEBEAC536}" presName="aSpace2" presStyleCnt="0"/>
      <dgm:spPr/>
    </dgm:pt>
    <dgm:pt modelId="{40B47C08-F9B7-4AE2-B3E9-7DDA354DFAEE}" type="pres">
      <dgm:prSet presAssocID="{7EE38389-C0AC-4316-8050-944B3537B5AA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2E55B02-C2AB-4AF4-B204-52BB4D83BF6A}" type="pres">
      <dgm:prSet presAssocID="{B249875B-E6BC-4184-82DD-730CEE6B428B}" presName="aSpace" presStyleCnt="0"/>
      <dgm:spPr/>
    </dgm:pt>
    <dgm:pt modelId="{8D23DF4D-F3E4-4513-989F-97CDA66C15F9}" type="pres">
      <dgm:prSet presAssocID="{8E142D4E-7D2C-4264-B96B-31664DA32950}" presName="compNode" presStyleCnt="0"/>
      <dgm:spPr/>
    </dgm:pt>
    <dgm:pt modelId="{CEC5FD00-CFA5-4827-AA66-F993EC4C9551}" type="pres">
      <dgm:prSet presAssocID="{8E142D4E-7D2C-4264-B96B-31664DA32950}" presName="aNode" presStyleLbl="bgShp" presStyleIdx="2" presStyleCnt="4"/>
      <dgm:spPr/>
      <dgm:t>
        <a:bodyPr/>
        <a:lstStyle/>
        <a:p>
          <a:endParaRPr kumimoji="1" lang="ja-JP" altLang="en-US"/>
        </a:p>
      </dgm:t>
    </dgm:pt>
    <dgm:pt modelId="{12D1BC96-1874-4F02-A6EB-24DDD65F889A}" type="pres">
      <dgm:prSet presAssocID="{8E142D4E-7D2C-4264-B96B-31664DA32950}" presName="textNode" presStyleLbl="bgShp" presStyleIdx="2" presStyleCnt="4"/>
      <dgm:spPr/>
      <dgm:t>
        <a:bodyPr/>
        <a:lstStyle/>
        <a:p>
          <a:endParaRPr kumimoji="1" lang="ja-JP" altLang="en-US"/>
        </a:p>
      </dgm:t>
    </dgm:pt>
    <dgm:pt modelId="{51E40303-70C5-48C3-8995-A4AC6D4039CA}" type="pres">
      <dgm:prSet presAssocID="{8E142D4E-7D2C-4264-B96B-31664DA32950}" presName="compChildNode" presStyleCnt="0"/>
      <dgm:spPr/>
    </dgm:pt>
    <dgm:pt modelId="{65E2D79C-4ED4-48DC-9529-FF67E7209F7E}" type="pres">
      <dgm:prSet presAssocID="{8E142D4E-7D2C-4264-B96B-31664DA32950}" presName="theInnerList" presStyleCnt="0"/>
      <dgm:spPr/>
    </dgm:pt>
    <dgm:pt modelId="{86C57423-CA31-4686-892A-498D24732879}" type="pres">
      <dgm:prSet presAssocID="{519713F8-E751-48C4-9C4D-2312731D42AC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70CC61D-87B3-4DC1-8A22-93216A79A7C6}" type="pres">
      <dgm:prSet presAssocID="{519713F8-E751-48C4-9C4D-2312731D42AC}" presName="aSpace2" presStyleCnt="0"/>
      <dgm:spPr/>
    </dgm:pt>
    <dgm:pt modelId="{76F4E7B3-E52A-4393-B1B4-A426865091C5}" type="pres">
      <dgm:prSet presAssocID="{F3CF2B23-6213-4486-ABF7-13F920C71E5F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6D26B9B-D0B1-4F21-AAC7-2D59C3938665}" type="pres">
      <dgm:prSet presAssocID="{8E142D4E-7D2C-4264-B96B-31664DA32950}" presName="aSpace" presStyleCnt="0"/>
      <dgm:spPr/>
    </dgm:pt>
    <dgm:pt modelId="{CF2BD381-977E-4E85-87C9-2AC5D1443F82}" type="pres">
      <dgm:prSet presAssocID="{7FE33EE0-938F-425D-A6D2-403D77FD375E}" presName="compNode" presStyleCnt="0"/>
      <dgm:spPr/>
    </dgm:pt>
    <dgm:pt modelId="{3BC6B2BF-2B82-4895-9B89-0A1873A4243E}" type="pres">
      <dgm:prSet presAssocID="{7FE33EE0-938F-425D-A6D2-403D77FD375E}" presName="aNode" presStyleLbl="bgShp" presStyleIdx="3" presStyleCnt="4"/>
      <dgm:spPr/>
      <dgm:t>
        <a:bodyPr/>
        <a:lstStyle/>
        <a:p>
          <a:endParaRPr kumimoji="1" lang="ja-JP" altLang="en-US"/>
        </a:p>
      </dgm:t>
    </dgm:pt>
    <dgm:pt modelId="{50777E16-6B32-400C-9963-FC13D1C3AD8A}" type="pres">
      <dgm:prSet presAssocID="{7FE33EE0-938F-425D-A6D2-403D77FD375E}" presName="textNode" presStyleLbl="bgShp" presStyleIdx="3" presStyleCnt="4"/>
      <dgm:spPr/>
      <dgm:t>
        <a:bodyPr/>
        <a:lstStyle/>
        <a:p>
          <a:endParaRPr kumimoji="1" lang="ja-JP" altLang="en-US"/>
        </a:p>
      </dgm:t>
    </dgm:pt>
    <dgm:pt modelId="{83BBD5AB-EADC-4F2F-BA45-15303031290F}" type="pres">
      <dgm:prSet presAssocID="{7FE33EE0-938F-425D-A6D2-403D77FD375E}" presName="compChildNode" presStyleCnt="0"/>
      <dgm:spPr/>
    </dgm:pt>
    <dgm:pt modelId="{4335E6C4-25C4-496B-A67D-79F36A0627C0}" type="pres">
      <dgm:prSet presAssocID="{7FE33EE0-938F-425D-A6D2-403D77FD375E}" presName="theInnerList" presStyleCnt="0"/>
      <dgm:spPr/>
    </dgm:pt>
    <dgm:pt modelId="{F6F0A296-D228-4D66-B5F1-F4B5D6D3EC1E}" type="pres">
      <dgm:prSet presAssocID="{1559E719-5D81-41FB-B813-05065C0B0234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851253B-A0F4-42F6-A9CD-18ACEBDC0093}" type="pres">
      <dgm:prSet presAssocID="{1559E719-5D81-41FB-B813-05065C0B0234}" presName="aSpace2" presStyleCnt="0"/>
      <dgm:spPr/>
    </dgm:pt>
    <dgm:pt modelId="{783AEF12-A88C-47F2-8C60-5233708B34A7}" type="pres">
      <dgm:prSet presAssocID="{4A1292D8-70F2-4A5F-984E-FDD96A95A242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AD0932B-FF1C-4A23-A05D-ADBFEBA9DB0E}" type="pres">
      <dgm:prSet presAssocID="{4A1292D8-70F2-4A5F-984E-FDD96A95A242}" presName="aSpace2" presStyleCnt="0"/>
      <dgm:spPr/>
    </dgm:pt>
    <dgm:pt modelId="{C62FB6DC-1CE5-4ED3-9299-921D09329135}" type="pres">
      <dgm:prSet presAssocID="{27E0D267-CB17-44A5-AF55-D2CE2609372B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7FAC162-2584-4204-9B4F-A00F9E409874}" type="presOf" srcId="{C6957DB1-0370-47FE-907F-A32E2E70A123}" destId="{5241A139-A102-46BD-A746-9273FEC6A384}" srcOrd="0" destOrd="0" presId="urn:microsoft.com/office/officeart/2005/8/layout/lProcess2"/>
    <dgm:cxn modelId="{DA1179AB-27A8-4D3F-846B-7558970FECE0}" srcId="{C6957DB1-0370-47FE-907F-A32E2E70A123}" destId="{4A94949B-69AD-47E3-A43D-121C7A1ACFEF}" srcOrd="0" destOrd="0" parTransId="{FF6F1640-B395-4F28-B824-8064A25C3ABF}" sibTransId="{043677F6-7723-49A7-B335-C46F4F2CF380}"/>
    <dgm:cxn modelId="{09ABDEDD-E58D-44C8-B86A-08609DD3BB36}" type="presOf" srcId="{27E0D267-CB17-44A5-AF55-D2CE2609372B}" destId="{C62FB6DC-1CE5-4ED3-9299-921D09329135}" srcOrd="0" destOrd="0" presId="urn:microsoft.com/office/officeart/2005/8/layout/lProcess2"/>
    <dgm:cxn modelId="{43343BDC-A1E6-405A-9224-075AE6C95A6C}" type="presOf" srcId="{4A1292D8-70F2-4A5F-984E-FDD96A95A242}" destId="{783AEF12-A88C-47F2-8C60-5233708B34A7}" srcOrd="0" destOrd="0" presId="urn:microsoft.com/office/officeart/2005/8/layout/lProcess2"/>
    <dgm:cxn modelId="{D1C47711-DE66-45E1-B856-001A76DB78B5}" srcId="{E0F916D5-45FC-476C-B68F-B97DBC622634}" destId="{8E142D4E-7D2C-4264-B96B-31664DA32950}" srcOrd="2" destOrd="0" parTransId="{2857B52B-8F5E-4C81-9143-5A937C9E4775}" sibTransId="{813839CE-4FD9-4E0F-80DD-9A7420842CC2}"/>
    <dgm:cxn modelId="{9EE92238-F4E3-4F36-9B20-6FDBCB229CC8}" type="presOf" srcId="{E0F916D5-45FC-476C-B68F-B97DBC622634}" destId="{AD134E15-EA8D-453F-9C4C-FC9AB1EEC9CE}" srcOrd="0" destOrd="0" presId="urn:microsoft.com/office/officeart/2005/8/layout/lProcess2"/>
    <dgm:cxn modelId="{008E09B6-AF7F-4862-83D9-F5A76D9F1EDB}" srcId="{7FE33EE0-938F-425D-A6D2-403D77FD375E}" destId="{27E0D267-CB17-44A5-AF55-D2CE2609372B}" srcOrd="2" destOrd="0" parTransId="{A80AEA2E-5A30-4E9E-B75D-9DBAF2B7EC64}" sibTransId="{5A35D81D-5CA0-4D2F-AC7B-EF734D4F57F4}"/>
    <dgm:cxn modelId="{F767536F-4E14-4F40-B269-5CE50B0F43D3}" type="presOf" srcId="{229134D7-A0EB-449A-BE00-5DF734974AB7}" destId="{77405E43-90F4-41A6-AB0C-ACA5F8C09934}" srcOrd="0" destOrd="0" presId="urn:microsoft.com/office/officeart/2005/8/layout/lProcess2"/>
    <dgm:cxn modelId="{DFC7F9E4-B3AA-418B-A4FF-461BD830C820}" srcId="{C6957DB1-0370-47FE-907F-A32E2E70A123}" destId="{229134D7-A0EB-449A-BE00-5DF734974AB7}" srcOrd="1" destOrd="0" parTransId="{E9A428DD-9934-4D9F-AE2E-70B95FBE948E}" sibTransId="{791DCAED-3472-4EEB-A5F4-99730FD50A42}"/>
    <dgm:cxn modelId="{1F99BA81-F72B-4C08-A223-B70096309C51}" type="presOf" srcId="{7FE33EE0-938F-425D-A6D2-403D77FD375E}" destId="{3BC6B2BF-2B82-4895-9B89-0A1873A4243E}" srcOrd="0" destOrd="0" presId="urn:microsoft.com/office/officeart/2005/8/layout/lProcess2"/>
    <dgm:cxn modelId="{F8BAC32C-4A88-4D4B-A8B3-C7477DE665D4}" type="presOf" srcId="{1559E719-5D81-41FB-B813-05065C0B0234}" destId="{F6F0A296-D228-4D66-B5F1-F4B5D6D3EC1E}" srcOrd="0" destOrd="0" presId="urn:microsoft.com/office/officeart/2005/8/layout/lProcess2"/>
    <dgm:cxn modelId="{74BBCDF4-1E55-4F82-A2FE-07C799CD1827}" type="presOf" srcId="{8E142D4E-7D2C-4264-B96B-31664DA32950}" destId="{12D1BC96-1874-4F02-A6EB-24DDD65F889A}" srcOrd="1" destOrd="0" presId="urn:microsoft.com/office/officeart/2005/8/layout/lProcess2"/>
    <dgm:cxn modelId="{68F2EBB8-DF9C-488A-A023-B958DEE88ADC}" type="presOf" srcId="{8CF6110D-AAC0-47E4-82EA-DEEDEBEAC536}" destId="{0E123413-EC91-4047-BD46-4364C582AD24}" srcOrd="0" destOrd="0" presId="urn:microsoft.com/office/officeart/2005/8/layout/lProcess2"/>
    <dgm:cxn modelId="{975FC4E7-BE73-4A45-BDE8-21C308588577}" srcId="{E0F916D5-45FC-476C-B68F-B97DBC622634}" destId="{7FE33EE0-938F-425D-A6D2-403D77FD375E}" srcOrd="3" destOrd="0" parTransId="{13698EA4-B360-482E-B53A-9F7EAA92D919}" sibTransId="{30B73FA8-EF1B-489F-849A-E05C49E7AA73}"/>
    <dgm:cxn modelId="{56F864F0-5548-4092-A3D5-6E19268C95FC}" type="presOf" srcId="{B249875B-E6BC-4184-82DD-730CEE6B428B}" destId="{CB6F6356-1183-4742-8F54-0C42DC170CD7}" srcOrd="0" destOrd="0" presId="urn:microsoft.com/office/officeart/2005/8/layout/lProcess2"/>
    <dgm:cxn modelId="{157DCB8E-116E-470C-8C6F-4BDC3976D3DF}" type="presOf" srcId="{519713F8-E751-48C4-9C4D-2312731D42AC}" destId="{86C57423-CA31-4686-892A-498D24732879}" srcOrd="0" destOrd="0" presId="urn:microsoft.com/office/officeart/2005/8/layout/lProcess2"/>
    <dgm:cxn modelId="{DEE38111-855E-40B3-BF99-9CC4867FFB02}" type="presOf" srcId="{7FE33EE0-938F-425D-A6D2-403D77FD375E}" destId="{50777E16-6B32-400C-9963-FC13D1C3AD8A}" srcOrd="1" destOrd="0" presId="urn:microsoft.com/office/officeart/2005/8/layout/lProcess2"/>
    <dgm:cxn modelId="{A554CB09-B18A-4CAC-9BFD-16A1D11879A3}" type="presOf" srcId="{C6957DB1-0370-47FE-907F-A32E2E70A123}" destId="{C91D5F98-FFB6-4317-BFF4-F88F1154436B}" srcOrd="1" destOrd="0" presId="urn:microsoft.com/office/officeart/2005/8/layout/lProcess2"/>
    <dgm:cxn modelId="{E4ECDE5B-0915-491E-86C4-FEEB9CAA610D}" type="presOf" srcId="{EC11755E-8B0F-4F70-8009-543E44953C9F}" destId="{4096825A-1236-4176-9955-949DEE91E98F}" srcOrd="0" destOrd="0" presId="urn:microsoft.com/office/officeart/2005/8/layout/lProcess2"/>
    <dgm:cxn modelId="{1641D72C-3043-49F2-81C5-D612DCC12689}" srcId="{E0F916D5-45FC-476C-B68F-B97DBC622634}" destId="{C6957DB1-0370-47FE-907F-A32E2E70A123}" srcOrd="0" destOrd="0" parTransId="{0FDAAF95-0513-4995-9072-1FACD879C1DA}" sibTransId="{E45CBCEE-F01F-4FF8-80C4-55208DAE666B}"/>
    <dgm:cxn modelId="{13DB6900-8626-4C42-B94E-E358190592D4}" srcId="{E0F916D5-45FC-476C-B68F-B97DBC622634}" destId="{B249875B-E6BC-4184-82DD-730CEE6B428B}" srcOrd="1" destOrd="0" parTransId="{D751CC52-8CC6-49E0-ABC1-CA0AD7F02766}" sibTransId="{4B5E3708-2180-47D8-AD9C-F222A1FCD95C}"/>
    <dgm:cxn modelId="{C8AC9D6D-A775-4CEB-9E93-212F9076ABBB}" srcId="{B249875B-E6BC-4184-82DD-730CEE6B428B}" destId="{8CF6110D-AAC0-47E4-82EA-DEEDEBEAC536}" srcOrd="1" destOrd="0" parTransId="{CA780460-706B-418A-92C2-1E0FA6668BAC}" sibTransId="{F28B2E21-375B-4C72-BDA4-4E6F2A436FF4}"/>
    <dgm:cxn modelId="{7085832B-A473-430F-B844-A220397933FF}" srcId="{B249875B-E6BC-4184-82DD-730CEE6B428B}" destId="{7EE38389-C0AC-4316-8050-944B3537B5AA}" srcOrd="2" destOrd="0" parTransId="{13DA5CC4-5E4E-47AC-A9DE-666D033175F5}" sibTransId="{C659569C-2496-4EFB-997D-27DA22282092}"/>
    <dgm:cxn modelId="{75A249D8-29C6-43D8-B9E1-ECF567D2284A}" srcId="{7FE33EE0-938F-425D-A6D2-403D77FD375E}" destId="{1559E719-5D81-41FB-B813-05065C0B0234}" srcOrd="0" destOrd="0" parTransId="{0874E043-0FF5-4F3A-B43B-C43B89E7CF67}" sibTransId="{B4DA07F8-6AAB-452E-A634-66C169667835}"/>
    <dgm:cxn modelId="{D38E2F21-30EC-4532-9B68-5F4F75DA7A37}" type="presOf" srcId="{F3CF2B23-6213-4486-ABF7-13F920C71E5F}" destId="{76F4E7B3-E52A-4393-B1B4-A426865091C5}" srcOrd="0" destOrd="0" presId="urn:microsoft.com/office/officeart/2005/8/layout/lProcess2"/>
    <dgm:cxn modelId="{4BA6D52C-B920-4C67-AFFC-9AC255F5B89C}" srcId="{8E142D4E-7D2C-4264-B96B-31664DA32950}" destId="{519713F8-E751-48C4-9C4D-2312731D42AC}" srcOrd="0" destOrd="0" parTransId="{38DFE71E-FC6A-42E0-B5DD-978C0AE45DE5}" sibTransId="{2A6F3366-B756-4DC4-8DEE-7EBA050D3CAE}"/>
    <dgm:cxn modelId="{7BA676D3-C9B4-4705-BC02-1DCDB6FDD278}" srcId="{8E142D4E-7D2C-4264-B96B-31664DA32950}" destId="{F3CF2B23-6213-4486-ABF7-13F920C71E5F}" srcOrd="1" destOrd="0" parTransId="{230C0CAB-8574-476A-B81B-9F2323A13946}" sibTransId="{DF621A1E-46ED-4FE2-AB4B-39261C2CEAD3}"/>
    <dgm:cxn modelId="{BC9CA185-743A-4A48-9B5E-6AE9B118BC6A}" type="presOf" srcId="{B249875B-E6BC-4184-82DD-730CEE6B428B}" destId="{66D91D24-BC04-4324-ADBF-6ECD8351884C}" srcOrd="1" destOrd="0" presId="urn:microsoft.com/office/officeart/2005/8/layout/lProcess2"/>
    <dgm:cxn modelId="{9DC4552B-82BB-47AB-8C87-F6241BDE5BAE}" type="presOf" srcId="{8E142D4E-7D2C-4264-B96B-31664DA32950}" destId="{CEC5FD00-CFA5-4827-AA66-F993EC4C9551}" srcOrd="0" destOrd="0" presId="urn:microsoft.com/office/officeart/2005/8/layout/lProcess2"/>
    <dgm:cxn modelId="{3BB511C4-0D6B-4067-A8F2-ADF8E978DF3E}" type="presOf" srcId="{7EE38389-C0AC-4316-8050-944B3537B5AA}" destId="{40B47C08-F9B7-4AE2-B3E9-7DDA354DFAEE}" srcOrd="0" destOrd="0" presId="urn:microsoft.com/office/officeart/2005/8/layout/lProcess2"/>
    <dgm:cxn modelId="{C75FBEEE-0EB3-483C-AC79-F5A68DEDDA81}" srcId="{7FE33EE0-938F-425D-A6D2-403D77FD375E}" destId="{4A1292D8-70F2-4A5F-984E-FDD96A95A242}" srcOrd="1" destOrd="0" parTransId="{47B30B30-3BEC-47AB-AAE3-A4E744CB3DD1}" sibTransId="{0D29E5E5-457C-40BF-9B25-265B3443A3B6}"/>
    <dgm:cxn modelId="{9BB761DC-D225-4903-85BC-37C3A9F5FC15}" srcId="{B249875B-E6BC-4184-82DD-730CEE6B428B}" destId="{EC11755E-8B0F-4F70-8009-543E44953C9F}" srcOrd="0" destOrd="0" parTransId="{9D8A4AB6-8AD7-4BDB-9258-54D1ED14C419}" sibTransId="{00A995B6-F288-4DB1-9A14-164653E471D7}"/>
    <dgm:cxn modelId="{0FA03802-8E72-428A-8F64-EDB7043876DD}" type="presOf" srcId="{4A94949B-69AD-47E3-A43D-121C7A1ACFEF}" destId="{4A9468C4-8C60-4338-8661-F255EC7EA764}" srcOrd="0" destOrd="0" presId="urn:microsoft.com/office/officeart/2005/8/layout/lProcess2"/>
    <dgm:cxn modelId="{D7AAD9FE-B60D-4466-9675-34BA16194CBE}" type="presParOf" srcId="{AD134E15-EA8D-453F-9C4C-FC9AB1EEC9CE}" destId="{D9149896-29B1-4ED1-A11C-51BE12693900}" srcOrd="0" destOrd="0" presId="urn:microsoft.com/office/officeart/2005/8/layout/lProcess2"/>
    <dgm:cxn modelId="{00B16654-E325-4454-93A8-95C08DDE3C3F}" type="presParOf" srcId="{D9149896-29B1-4ED1-A11C-51BE12693900}" destId="{5241A139-A102-46BD-A746-9273FEC6A384}" srcOrd="0" destOrd="0" presId="urn:microsoft.com/office/officeart/2005/8/layout/lProcess2"/>
    <dgm:cxn modelId="{EA5361F7-F075-4352-A838-5D42BA8FE817}" type="presParOf" srcId="{D9149896-29B1-4ED1-A11C-51BE12693900}" destId="{C91D5F98-FFB6-4317-BFF4-F88F1154436B}" srcOrd="1" destOrd="0" presId="urn:microsoft.com/office/officeart/2005/8/layout/lProcess2"/>
    <dgm:cxn modelId="{02B3B7AE-4882-48EE-B0A6-2EDCCB0F3904}" type="presParOf" srcId="{D9149896-29B1-4ED1-A11C-51BE12693900}" destId="{31CAC4DD-6A08-4839-AF02-3872BEB29254}" srcOrd="2" destOrd="0" presId="urn:microsoft.com/office/officeart/2005/8/layout/lProcess2"/>
    <dgm:cxn modelId="{E1DDCFF2-3858-438A-81CC-42885A95DC16}" type="presParOf" srcId="{31CAC4DD-6A08-4839-AF02-3872BEB29254}" destId="{42C76E87-E155-4F0E-9AC1-DA04AD8F5ED5}" srcOrd="0" destOrd="0" presId="urn:microsoft.com/office/officeart/2005/8/layout/lProcess2"/>
    <dgm:cxn modelId="{F32661DE-58A0-4FAA-9E41-DAAE9FA03F29}" type="presParOf" srcId="{42C76E87-E155-4F0E-9AC1-DA04AD8F5ED5}" destId="{4A9468C4-8C60-4338-8661-F255EC7EA764}" srcOrd="0" destOrd="0" presId="urn:microsoft.com/office/officeart/2005/8/layout/lProcess2"/>
    <dgm:cxn modelId="{D1E973D2-1598-4051-A381-588A248FD3A0}" type="presParOf" srcId="{42C76E87-E155-4F0E-9AC1-DA04AD8F5ED5}" destId="{E4DF196D-2D25-441B-90C7-22E12D50CDCE}" srcOrd="1" destOrd="0" presId="urn:microsoft.com/office/officeart/2005/8/layout/lProcess2"/>
    <dgm:cxn modelId="{63518C1F-228B-416C-B26C-56E15D11ED0D}" type="presParOf" srcId="{42C76E87-E155-4F0E-9AC1-DA04AD8F5ED5}" destId="{77405E43-90F4-41A6-AB0C-ACA5F8C09934}" srcOrd="2" destOrd="0" presId="urn:microsoft.com/office/officeart/2005/8/layout/lProcess2"/>
    <dgm:cxn modelId="{12E77974-C35F-4631-8994-6D37B10431D4}" type="presParOf" srcId="{AD134E15-EA8D-453F-9C4C-FC9AB1EEC9CE}" destId="{373573D6-6E20-4C73-BCDF-9B145BEEF7C4}" srcOrd="1" destOrd="0" presId="urn:microsoft.com/office/officeart/2005/8/layout/lProcess2"/>
    <dgm:cxn modelId="{11DB3F1D-EC35-4435-9747-BB3991B3963D}" type="presParOf" srcId="{AD134E15-EA8D-453F-9C4C-FC9AB1EEC9CE}" destId="{1CD0FA91-D389-4E84-82AB-8778D12DBD79}" srcOrd="2" destOrd="0" presId="urn:microsoft.com/office/officeart/2005/8/layout/lProcess2"/>
    <dgm:cxn modelId="{21220AB3-5058-44F2-8951-370A7FCD0198}" type="presParOf" srcId="{1CD0FA91-D389-4E84-82AB-8778D12DBD79}" destId="{CB6F6356-1183-4742-8F54-0C42DC170CD7}" srcOrd="0" destOrd="0" presId="urn:microsoft.com/office/officeart/2005/8/layout/lProcess2"/>
    <dgm:cxn modelId="{64BBDF22-A3C8-472A-A89E-1664DFFBE6F7}" type="presParOf" srcId="{1CD0FA91-D389-4E84-82AB-8778D12DBD79}" destId="{66D91D24-BC04-4324-ADBF-6ECD8351884C}" srcOrd="1" destOrd="0" presId="urn:microsoft.com/office/officeart/2005/8/layout/lProcess2"/>
    <dgm:cxn modelId="{DA91C683-41F9-4087-B845-9F8DC139B659}" type="presParOf" srcId="{1CD0FA91-D389-4E84-82AB-8778D12DBD79}" destId="{8384A1E8-84A2-42D9-9A98-35EA890865FC}" srcOrd="2" destOrd="0" presId="urn:microsoft.com/office/officeart/2005/8/layout/lProcess2"/>
    <dgm:cxn modelId="{3954D59F-D528-40BE-A13F-49D8F8077DE3}" type="presParOf" srcId="{8384A1E8-84A2-42D9-9A98-35EA890865FC}" destId="{BC3F9ACD-7A72-4678-A42E-1AB67FE4052D}" srcOrd="0" destOrd="0" presId="urn:microsoft.com/office/officeart/2005/8/layout/lProcess2"/>
    <dgm:cxn modelId="{8F6F4732-4BE0-4402-AF92-781C049D1084}" type="presParOf" srcId="{BC3F9ACD-7A72-4678-A42E-1AB67FE4052D}" destId="{4096825A-1236-4176-9955-949DEE91E98F}" srcOrd="0" destOrd="0" presId="urn:microsoft.com/office/officeart/2005/8/layout/lProcess2"/>
    <dgm:cxn modelId="{F3C1A1C8-A989-4638-9A48-009C9878B1D5}" type="presParOf" srcId="{BC3F9ACD-7A72-4678-A42E-1AB67FE4052D}" destId="{CF5894D6-BC3E-4E8B-A65A-CA744139C1CB}" srcOrd="1" destOrd="0" presId="urn:microsoft.com/office/officeart/2005/8/layout/lProcess2"/>
    <dgm:cxn modelId="{033565DE-14D0-4341-9C96-3D8A2C6708B5}" type="presParOf" srcId="{BC3F9ACD-7A72-4678-A42E-1AB67FE4052D}" destId="{0E123413-EC91-4047-BD46-4364C582AD24}" srcOrd="2" destOrd="0" presId="urn:microsoft.com/office/officeart/2005/8/layout/lProcess2"/>
    <dgm:cxn modelId="{E5B98A3E-19F6-4424-9788-577085F6B0DB}" type="presParOf" srcId="{BC3F9ACD-7A72-4678-A42E-1AB67FE4052D}" destId="{35A7CE24-8AFE-46D8-9153-BC300E31A550}" srcOrd="3" destOrd="0" presId="urn:microsoft.com/office/officeart/2005/8/layout/lProcess2"/>
    <dgm:cxn modelId="{51938586-58EE-4389-93B8-C0ECB37B8D1B}" type="presParOf" srcId="{BC3F9ACD-7A72-4678-A42E-1AB67FE4052D}" destId="{40B47C08-F9B7-4AE2-B3E9-7DDA354DFAEE}" srcOrd="4" destOrd="0" presId="urn:microsoft.com/office/officeart/2005/8/layout/lProcess2"/>
    <dgm:cxn modelId="{18DE9DB9-ED90-458F-B78B-B2AA3BDF2A17}" type="presParOf" srcId="{AD134E15-EA8D-453F-9C4C-FC9AB1EEC9CE}" destId="{12E55B02-C2AB-4AF4-B204-52BB4D83BF6A}" srcOrd="3" destOrd="0" presId="urn:microsoft.com/office/officeart/2005/8/layout/lProcess2"/>
    <dgm:cxn modelId="{23BC95F6-A240-476A-9FDD-E540E01EB62A}" type="presParOf" srcId="{AD134E15-EA8D-453F-9C4C-FC9AB1EEC9CE}" destId="{8D23DF4D-F3E4-4513-989F-97CDA66C15F9}" srcOrd="4" destOrd="0" presId="urn:microsoft.com/office/officeart/2005/8/layout/lProcess2"/>
    <dgm:cxn modelId="{2E978DB7-5C02-4446-BE95-29E8357159E2}" type="presParOf" srcId="{8D23DF4D-F3E4-4513-989F-97CDA66C15F9}" destId="{CEC5FD00-CFA5-4827-AA66-F993EC4C9551}" srcOrd="0" destOrd="0" presId="urn:microsoft.com/office/officeart/2005/8/layout/lProcess2"/>
    <dgm:cxn modelId="{9185053F-F487-4738-B14E-55BF59EFEE60}" type="presParOf" srcId="{8D23DF4D-F3E4-4513-989F-97CDA66C15F9}" destId="{12D1BC96-1874-4F02-A6EB-24DDD65F889A}" srcOrd="1" destOrd="0" presId="urn:microsoft.com/office/officeart/2005/8/layout/lProcess2"/>
    <dgm:cxn modelId="{E00F879B-F235-4CC1-B727-CD32A2B82182}" type="presParOf" srcId="{8D23DF4D-F3E4-4513-989F-97CDA66C15F9}" destId="{51E40303-70C5-48C3-8995-A4AC6D4039CA}" srcOrd="2" destOrd="0" presId="urn:microsoft.com/office/officeart/2005/8/layout/lProcess2"/>
    <dgm:cxn modelId="{C94B06AC-21DB-4DBC-BFC1-5034BC815F86}" type="presParOf" srcId="{51E40303-70C5-48C3-8995-A4AC6D4039CA}" destId="{65E2D79C-4ED4-48DC-9529-FF67E7209F7E}" srcOrd="0" destOrd="0" presId="urn:microsoft.com/office/officeart/2005/8/layout/lProcess2"/>
    <dgm:cxn modelId="{82C7ED18-87EE-49F6-809B-27E95D6EC637}" type="presParOf" srcId="{65E2D79C-4ED4-48DC-9529-FF67E7209F7E}" destId="{86C57423-CA31-4686-892A-498D24732879}" srcOrd="0" destOrd="0" presId="urn:microsoft.com/office/officeart/2005/8/layout/lProcess2"/>
    <dgm:cxn modelId="{B56C879A-6B3C-4845-A1E6-099C126E4035}" type="presParOf" srcId="{65E2D79C-4ED4-48DC-9529-FF67E7209F7E}" destId="{670CC61D-87B3-4DC1-8A22-93216A79A7C6}" srcOrd="1" destOrd="0" presId="urn:microsoft.com/office/officeart/2005/8/layout/lProcess2"/>
    <dgm:cxn modelId="{69C28440-651A-4C78-85E3-E672F070C4DF}" type="presParOf" srcId="{65E2D79C-4ED4-48DC-9529-FF67E7209F7E}" destId="{76F4E7B3-E52A-4393-B1B4-A426865091C5}" srcOrd="2" destOrd="0" presId="urn:microsoft.com/office/officeart/2005/8/layout/lProcess2"/>
    <dgm:cxn modelId="{0207112D-5547-4F42-8FD5-7DA4FBAD0B1E}" type="presParOf" srcId="{AD134E15-EA8D-453F-9C4C-FC9AB1EEC9CE}" destId="{66D26B9B-D0B1-4F21-AAC7-2D59C3938665}" srcOrd="5" destOrd="0" presId="urn:microsoft.com/office/officeart/2005/8/layout/lProcess2"/>
    <dgm:cxn modelId="{7772CA27-1640-48CF-9128-F1D8D69A2838}" type="presParOf" srcId="{AD134E15-EA8D-453F-9C4C-FC9AB1EEC9CE}" destId="{CF2BD381-977E-4E85-87C9-2AC5D1443F82}" srcOrd="6" destOrd="0" presId="urn:microsoft.com/office/officeart/2005/8/layout/lProcess2"/>
    <dgm:cxn modelId="{ED690898-770B-444E-9D14-7E66E80022DD}" type="presParOf" srcId="{CF2BD381-977E-4E85-87C9-2AC5D1443F82}" destId="{3BC6B2BF-2B82-4895-9B89-0A1873A4243E}" srcOrd="0" destOrd="0" presId="urn:microsoft.com/office/officeart/2005/8/layout/lProcess2"/>
    <dgm:cxn modelId="{1AAA58D4-1C18-4176-9DDA-FA188C8CD914}" type="presParOf" srcId="{CF2BD381-977E-4E85-87C9-2AC5D1443F82}" destId="{50777E16-6B32-400C-9963-FC13D1C3AD8A}" srcOrd="1" destOrd="0" presId="urn:microsoft.com/office/officeart/2005/8/layout/lProcess2"/>
    <dgm:cxn modelId="{D2FD2E10-9511-49AD-92BD-17EA1AE9FFA6}" type="presParOf" srcId="{CF2BD381-977E-4E85-87C9-2AC5D1443F82}" destId="{83BBD5AB-EADC-4F2F-BA45-15303031290F}" srcOrd="2" destOrd="0" presId="urn:microsoft.com/office/officeart/2005/8/layout/lProcess2"/>
    <dgm:cxn modelId="{37B2ECCE-7945-4F50-B6EF-EB1D8612D39A}" type="presParOf" srcId="{83BBD5AB-EADC-4F2F-BA45-15303031290F}" destId="{4335E6C4-25C4-496B-A67D-79F36A0627C0}" srcOrd="0" destOrd="0" presId="urn:microsoft.com/office/officeart/2005/8/layout/lProcess2"/>
    <dgm:cxn modelId="{982CF4B8-0C6F-43E8-82A3-CB46208F86FA}" type="presParOf" srcId="{4335E6C4-25C4-496B-A67D-79F36A0627C0}" destId="{F6F0A296-D228-4D66-B5F1-F4B5D6D3EC1E}" srcOrd="0" destOrd="0" presId="urn:microsoft.com/office/officeart/2005/8/layout/lProcess2"/>
    <dgm:cxn modelId="{EEF0F7B2-DFBC-4BBF-9877-ACA5D41815AC}" type="presParOf" srcId="{4335E6C4-25C4-496B-A67D-79F36A0627C0}" destId="{4851253B-A0F4-42F6-A9CD-18ACEBDC0093}" srcOrd="1" destOrd="0" presId="urn:microsoft.com/office/officeart/2005/8/layout/lProcess2"/>
    <dgm:cxn modelId="{D24B8BFE-2418-4CCC-B3D1-71E04D9302DB}" type="presParOf" srcId="{4335E6C4-25C4-496B-A67D-79F36A0627C0}" destId="{783AEF12-A88C-47F2-8C60-5233708B34A7}" srcOrd="2" destOrd="0" presId="urn:microsoft.com/office/officeart/2005/8/layout/lProcess2"/>
    <dgm:cxn modelId="{11EC098E-B1DE-4E22-AD16-3706BFEFE79D}" type="presParOf" srcId="{4335E6C4-25C4-496B-A67D-79F36A0627C0}" destId="{9AD0932B-FF1C-4A23-A05D-ADBFEBA9DB0E}" srcOrd="3" destOrd="0" presId="urn:microsoft.com/office/officeart/2005/8/layout/lProcess2"/>
    <dgm:cxn modelId="{91092375-734F-480E-B3C2-A70ED26D56C8}" type="presParOf" srcId="{4335E6C4-25C4-496B-A67D-79F36A0627C0}" destId="{C62FB6DC-1CE5-4ED3-9299-921D0932913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5D6176-A792-4ACB-9A43-1186166D5E4E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EC04B417-4EF5-4DAF-BDB0-6CC70C6919F7}">
      <dgm:prSet phldrT="[テキスト]"/>
      <dgm:spPr/>
      <dgm:t>
        <a:bodyPr/>
        <a:lstStyle/>
        <a:p>
          <a:r>
            <a:rPr kumimoji="1" lang="ja-JP" altLang="en-US" dirty="0"/>
            <a:t>家計調査</a:t>
          </a:r>
        </a:p>
      </dgm:t>
    </dgm:pt>
    <dgm:pt modelId="{9DF9B9E0-BC72-4D33-867E-4404A4999AE1}" type="parTrans" cxnId="{C0246A3D-47B4-4BC3-98E4-6F519D6E7DE1}">
      <dgm:prSet/>
      <dgm:spPr/>
      <dgm:t>
        <a:bodyPr/>
        <a:lstStyle/>
        <a:p>
          <a:endParaRPr kumimoji="1" lang="ja-JP" altLang="en-US"/>
        </a:p>
      </dgm:t>
    </dgm:pt>
    <dgm:pt modelId="{4AB26166-916C-4A50-9775-A4E6AD66CA5A}" type="sibTrans" cxnId="{C0246A3D-47B4-4BC3-98E4-6F519D6E7DE1}">
      <dgm:prSet/>
      <dgm:spPr/>
      <dgm:t>
        <a:bodyPr/>
        <a:lstStyle/>
        <a:p>
          <a:endParaRPr kumimoji="1" lang="ja-JP" altLang="en-US"/>
        </a:p>
      </dgm:t>
    </dgm:pt>
    <dgm:pt modelId="{2A3BF20B-1D1E-4504-B062-6D92DC7BBF7E}">
      <dgm:prSet phldrT="[テキスト]"/>
      <dgm:spPr/>
      <dgm:t>
        <a:bodyPr/>
        <a:lstStyle/>
        <a:p>
          <a:r>
            <a:rPr kumimoji="1" lang="ja-JP" altLang="en-US" dirty="0"/>
            <a:t>新聞記事</a:t>
          </a:r>
        </a:p>
      </dgm:t>
    </dgm:pt>
    <dgm:pt modelId="{A8124402-4A20-499B-A32F-FC54A096892F}" type="parTrans" cxnId="{D8D1B934-BD13-4B87-99A4-010E16B89BF4}">
      <dgm:prSet/>
      <dgm:spPr/>
      <dgm:t>
        <a:bodyPr/>
        <a:lstStyle/>
        <a:p>
          <a:endParaRPr kumimoji="1" lang="ja-JP" altLang="en-US"/>
        </a:p>
      </dgm:t>
    </dgm:pt>
    <dgm:pt modelId="{D38CCFE9-5D52-43B0-9203-80FCC6EFC2C2}" type="sibTrans" cxnId="{D8D1B934-BD13-4B87-99A4-010E16B89BF4}">
      <dgm:prSet/>
      <dgm:spPr/>
      <dgm:t>
        <a:bodyPr/>
        <a:lstStyle/>
        <a:p>
          <a:endParaRPr kumimoji="1" lang="ja-JP" altLang="en-US"/>
        </a:p>
      </dgm:t>
    </dgm:pt>
    <dgm:pt modelId="{03909D14-5619-4654-8F05-7A1F017AAD07}">
      <dgm:prSet phldrT="[テキスト]"/>
      <dgm:spPr/>
      <dgm:t>
        <a:bodyPr/>
        <a:lstStyle/>
        <a:p>
          <a:r>
            <a:rPr kumimoji="1" lang="ja-JP" altLang="en-US" dirty="0"/>
            <a:t>口コミ</a:t>
          </a:r>
          <a:r>
            <a:rPr kumimoji="1" lang="en-US" altLang="ja-JP" dirty="0"/>
            <a:t/>
          </a:r>
          <a:br>
            <a:rPr kumimoji="1" lang="en-US" altLang="ja-JP" dirty="0"/>
          </a:br>
          <a:r>
            <a:rPr kumimoji="1" lang="en-US" altLang="ja-JP" dirty="0"/>
            <a:t>Twitter</a:t>
          </a:r>
          <a:endParaRPr kumimoji="1" lang="ja-JP" altLang="en-US" dirty="0"/>
        </a:p>
      </dgm:t>
    </dgm:pt>
    <dgm:pt modelId="{214427BB-0C35-4E1A-AD90-BCB3F27DA78C}" type="parTrans" cxnId="{659D113E-EE2D-484A-81EC-3E7B647AE047}">
      <dgm:prSet/>
      <dgm:spPr/>
      <dgm:t>
        <a:bodyPr/>
        <a:lstStyle/>
        <a:p>
          <a:endParaRPr kumimoji="1" lang="ja-JP" altLang="en-US"/>
        </a:p>
      </dgm:t>
    </dgm:pt>
    <dgm:pt modelId="{AFAA37FE-48CA-45BD-B82D-7AE6C47111AA}" type="sibTrans" cxnId="{659D113E-EE2D-484A-81EC-3E7B647AE047}">
      <dgm:prSet/>
      <dgm:spPr/>
      <dgm:t>
        <a:bodyPr/>
        <a:lstStyle/>
        <a:p>
          <a:endParaRPr kumimoji="1" lang="ja-JP" altLang="en-US"/>
        </a:p>
      </dgm:t>
    </dgm:pt>
    <dgm:pt modelId="{25F7A8AD-C63B-4374-869F-873782087898}">
      <dgm:prSet phldrT="[テキスト]" custT="1"/>
      <dgm:spPr/>
      <dgm:t>
        <a:bodyPr/>
        <a:lstStyle/>
        <a:p>
          <a:r>
            <a:rPr kumimoji="1" lang="ja-JP" altLang="en-US" sz="1400" dirty="0"/>
            <a:t>ネットニュース</a:t>
          </a:r>
          <a:r>
            <a:rPr kumimoji="1" lang="en-US" altLang="ja-JP" sz="1600" dirty="0"/>
            <a:t/>
          </a:r>
          <a:br>
            <a:rPr kumimoji="1" lang="en-US" altLang="ja-JP" sz="1600" dirty="0"/>
          </a:br>
          <a:r>
            <a:rPr kumimoji="1" lang="ja-JP" altLang="en-US" sz="1600" dirty="0"/>
            <a:t>テレビ</a:t>
          </a:r>
        </a:p>
      </dgm:t>
    </dgm:pt>
    <dgm:pt modelId="{93F18007-82B6-435D-A4EE-824549397A6B}" type="parTrans" cxnId="{C44D36A0-69EF-434C-BDB3-E7AB92DACC67}">
      <dgm:prSet/>
      <dgm:spPr/>
      <dgm:t>
        <a:bodyPr/>
        <a:lstStyle/>
        <a:p>
          <a:endParaRPr kumimoji="1" lang="ja-JP" altLang="en-US"/>
        </a:p>
      </dgm:t>
    </dgm:pt>
    <dgm:pt modelId="{FFE63C20-6032-458F-B6F7-ACA52E66E134}" type="sibTrans" cxnId="{C44D36A0-69EF-434C-BDB3-E7AB92DACC67}">
      <dgm:prSet/>
      <dgm:spPr/>
      <dgm:t>
        <a:bodyPr/>
        <a:lstStyle/>
        <a:p>
          <a:endParaRPr kumimoji="1" lang="ja-JP" altLang="en-US"/>
        </a:p>
      </dgm:t>
    </dgm:pt>
    <dgm:pt modelId="{CB4662EE-A66D-4BF5-A7D9-4F37E67E9601}" type="pres">
      <dgm:prSet presAssocID="{455D6176-A792-4ACB-9A43-1186166D5E4E}" presName="Name0" presStyleCnt="0">
        <dgm:presLayoutVars>
          <dgm:dir/>
          <dgm:animLvl val="lvl"/>
          <dgm:resizeHandles val="exact"/>
        </dgm:presLayoutVars>
      </dgm:prSet>
      <dgm:spPr/>
    </dgm:pt>
    <dgm:pt modelId="{BF99BBC4-BBA3-44AC-A9DD-B6AC2EED9572}" type="pres">
      <dgm:prSet presAssocID="{EC04B417-4EF5-4DAF-BDB0-6CC70C6919F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D72EDE6-3060-497D-BFB8-AA42EF5CCB6B}" type="pres">
      <dgm:prSet presAssocID="{4AB26166-916C-4A50-9775-A4E6AD66CA5A}" presName="parTxOnlySpace" presStyleCnt="0"/>
      <dgm:spPr/>
    </dgm:pt>
    <dgm:pt modelId="{AE491A73-02E9-4059-AEB1-6B94F088F68F}" type="pres">
      <dgm:prSet presAssocID="{2A3BF20B-1D1E-4504-B062-6D92DC7BBF7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7579441-0024-445D-9A36-026DA4DCDBF3}" type="pres">
      <dgm:prSet presAssocID="{D38CCFE9-5D52-43B0-9203-80FCC6EFC2C2}" presName="parTxOnlySpace" presStyleCnt="0"/>
      <dgm:spPr/>
    </dgm:pt>
    <dgm:pt modelId="{66F5543D-EA59-4EE2-B029-D919C0EE2D6B}" type="pres">
      <dgm:prSet presAssocID="{25F7A8AD-C63B-4374-869F-87378208789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D051929-CEA4-4E26-A957-3E013EC06AF3}" type="pres">
      <dgm:prSet presAssocID="{FFE63C20-6032-458F-B6F7-ACA52E66E134}" presName="parTxOnlySpace" presStyleCnt="0"/>
      <dgm:spPr/>
    </dgm:pt>
    <dgm:pt modelId="{0E1D14D3-0CD2-4142-905D-A5C715F0B679}" type="pres">
      <dgm:prSet presAssocID="{03909D14-5619-4654-8F05-7A1F017AAD0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8D1B934-BD13-4B87-99A4-010E16B89BF4}" srcId="{455D6176-A792-4ACB-9A43-1186166D5E4E}" destId="{2A3BF20B-1D1E-4504-B062-6D92DC7BBF7E}" srcOrd="1" destOrd="0" parTransId="{A8124402-4A20-499B-A32F-FC54A096892F}" sibTransId="{D38CCFE9-5D52-43B0-9203-80FCC6EFC2C2}"/>
    <dgm:cxn modelId="{CE079A4D-BD16-4C4F-8DDB-0F1293726370}" type="presOf" srcId="{2A3BF20B-1D1E-4504-B062-6D92DC7BBF7E}" destId="{AE491A73-02E9-4059-AEB1-6B94F088F68F}" srcOrd="0" destOrd="0" presId="urn:microsoft.com/office/officeart/2005/8/layout/chevron1"/>
    <dgm:cxn modelId="{A42F2C22-C54D-4F88-ADDB-945F969E9670}" type="presOf" srcId="{EC04B417-4EF5-4DAF-BDB0-6CC70C6919F7}" destId="{BF99BBC4-BBA3-44AC-A9DD-B6AC2EED9572}" srcOrd="0" destOrd="0" presId="urn:microsoft.com/office/officeart/2005/8/layout/chevron1"/>
    <dgm:cxn modelId="{659D113E-EE2D-484A-81EC-3E7B647AE047}" srcId="{455D6176-A792-4ACB-9A43-1186166D5E4E}" destId="{03909D14-5619-4654-8F05-7A1F017AAD07}" srcOrd="3" destOrd="0" parTransId="{214427BB-0C35-4E1A-AD90-BCB3F27DA78C}" sibTransId="{AFAA37FE-48CA-45BD-B82D-7AE6C47111AA}"/>
    <dgm:cxn modelId="{C0246A3D-47B4-4BC3-98E4-6F519D6E7DE1}" srcId="{455D6176-A792-4ACB-9A43-1186166D5E4E}" destId="{EC04B417-4EF5-4DAF-BDB0-6CC70C6919F7}" srcOrd="0" destOrd="0" parTransId="{9DF9B9E0-BC72-4D33-867E-4404A4999AE1}" sibTransId="{4AB26166-916C-4A50-9775-A4E6AD66CA5A}"/>
    <dgm:cxn modelId="{BDCD2701-1C92-40D3-A9D2-F7B5FD218B87}" type="presOf" srcId="{25F7A8AD-C63B-4374-869F-873782087898}" destId="{66F5543D-EA59-4EE2-B029-D919C0EE2D6B}" srcOrd="0" destOrd="0" presId="urn:microsoft.com/office/officeart/2005/8/layout/chevron1"/>
    <dgm:cxn modelId="{C44D36A0-69EF-434C-BDB3-E7AB92DACC67}" srcId="{455D6176-A792-4ACB-9A43-1186166D5E4E}" destId="{25F7A8AD-C63B-4374-869F-873782087898}" srcOrd="2" destOrd="0" parTransId="{93F18007-82B6-435D-A4EE-824549397A6B}" sibTransId="{FFE63C20-6032-458F-B6F7-ACA52E66E134}"/>
    <dgm:cxn modelId="{0862CD09-1912-468F-86F2-513A3A96E6F4}" type="presOf" srcId="{455D6176-A792-4ACB-9A43-1186166D5E4E}" destId="{CB4662EE-A66D-4BF5-A7D9-4F37E67E9601}" srcOrd="0" destOrd="0" presId="urn:microsoft.com/office/officeart/2005/8/layout/chevron1"/>
    <dgm:cxn modelId="{F561B85A-B0D2-49CC-A57B-00A4A0CBBACC}" type="presOf" srcId="{03909D14-5619-4654-8F05-7A1F017AAD07}" destId="{0E1D14D3-0CD2-4142-905D-A5C715F0B679}" srcOrd="0" destOrd="0" presId="urn:microsoft.com/office/officeart/2005/8/layout/chevron1"/>
    <dgm:cxn modelId="{BDEE4878-3E5A-478A-AB03-6A1509B867FB}" type="presParOf" srcId="{CB4662EE-A66D-4BF5-A7D9-4F37E67E9601}" destId="{BF99BBC4-BBA3-44AC-A9DD-B6AC2EED9572}" srcOrd="0" destOrd="0" presId="urn:microsoft.com/office/officeart/2005/8/layout/chevron1"/>
    <dgm:cxn modelId="{6E2AD0AC-3754-4EE3-A7CC-CFF25D583D0B}" type="presParOf" srcId="{CB4662EE-A66D-4BF5-A7D9-4F37E67E9601}" destId="{7D72EDE6-3060-497D-BFB8-AA42EF5CCB6B}" srcOrd="1" destOrd="0" presId="urn:microsoft.com/office/officeart/2005/8/layout/chevron1"/>
    <dgm:cxn modelId="{7F7ACA14-9F07-4B33-821A-E7414EE0422A}" type="presParOf" srcId="{CB4662EE-A66D-4BF5-A7D9-4F37E67E9601}" destId="{AE491A73-02E9-4059-AEB1-6B94F088F68F}" srcOrd="2" destOrd="0" presId="urn:microsoft.com/office/officeart/2005/8/layout/chevron1"/>
    <dgm:cxn modelId="{12BCB487-EDDD-4DB0-9250-6202B325646A}" type="presParOf" srcId="{CB4662EE-A66D-4BF5-A7D9-4F37E67E9601}" destId="{B7579441-0024-445D-9A36-026DA4DCDBF3}" srcOrd="3" destOrd="0" presId="urn:microsoft.com/office/officeart/2005/8/layout/chevron1"/>
    <dgm:cxn modelId="{F0130A0C-7928-4153-8AF7-380A5D58C518}" type="presParOf" srcId="{CB4662EE-A66D-4BF5-A7D9-4F37E67E9601}" destId="{66F5543D-EA59-4EE2-B029-D919C0EE2D6B}" srcOrd="4" destOrd="0" presId="urn:microsoft.com/office/officeart/2005/8/layout/chevron1"/>
    <dgm:cxn modelId="{F8620113-91C3-4B19-AD31-86CF920AA83B}" type="presParOf" srcId="{CB4662EE-A66D-4BF5-A7D9-4F37E67E9601}" destId="{6D051929-CEA4-4E26-A957-3E013EC06AF3}" srcOrd="5" destOrd="0" presId="urn:microsoft.com/office/officeart/2005/8/layout/chevron1"/>
    <dgm:cxn modelId="{4E4C3FB6-FF96-4989-8CE3-5878599AE7F6}" type="presParOf" srcId="{CB4662EE-A66D-4BF5-A7D9-4F37E67E9601}" destId="{0E1D14D3-0CD2-4142-905D-A5C715F0B67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89070-047D-41B9-8E78-C3564A39766F}">
      <dsp:nvSpPr>
        <dsp:cNvPr id="0" name=""/>
        <dsp:cNvSpPr/>
      </dsp:nvSpPr>
      <dsp:spPr>
        <a:xfrm>
          <a:off x="0" y="146494"/>
          <a:ext cx="8772331" cy="4307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400" kern="1200" dirty="0">
              <a:solidFill>
                <a:srgbClr val="000000"/>
              </a:solidFill>
              <a:ea typeface="ＭＳ Ｐゴシック" pitchFamily="50" charset="-128"/>
            </a:rPr>
            <a:t>誰が書いているか</a:t>
          </a:r>
          <a:endParaRPr lang="en-US" altLang="ja-JP" sz="1400" kern="1200" dirty="0">
            <a:solidFill>
              <a:srgbClr val="000000"/>
            </a:solidFill>
            <a:ea typeface="ＭＳ Ｐゴシック" pitchFamily="50" charset="-128"/>
          </a:endParaRPr>
        </a:p>
      </dsp:txBody>
      <dsp:txXfrm>
        <a:off x="21027" y="167521"/>
        <a:ext cx="8730277" cy="388688"/>
      </dsp:txXfrm>
    </dsp:sp>
    <dsp:sp modelId="{B909EE33-092E-4F4F-801C-3104E302333F}">
      <dsp:nvSpPr>
        <dsp:cNvPr id="0" name=""/>
        <dsp:cNvSpPr/>
      </dsp:nvSpPr>
      <dsp:spPr>
        <a:xfrm>
          <a:off x="0" y="577237"/>
          <a:ext cx="8772331" cy="50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52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1100" kern="1200" dirty="0">
              <a:solidFill>
                <a:srgbClr val="000000"/>
              </a:solidFill>
              <a:ea typeface="ＭＳ Ｐゴシック" pitchFamily="50" charset="-128"/>
            </a:rPr>
            <a:t>著者、編者、作成者など</a:t>
          </a:r>
          <a:endParaRPr kumimoji="1" lang="ja-JP" alt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1100" kern="1200" dirty="0">
              <a:solidFill>
                <a:srgbClr val="000000"/>
              </a:solidFill>
              <a:ea typeface="ＭＳ Ｐゴシック" pitchFamily="50" charset="-128"/>
            </a:rPr>
            <a:t>職業、所属機関、専門分野、過去の実績、社会的評判など</a:t>
          </a:r>
          <a:endParaRPr kumimoji="1" lang="ja-JP" altLang="en-US" sz="1100" kern="1200" dirty="0"/>
        </a:p>
      </dsp:txBody>
      <dsp:txXfrm>
        <a:off x="0" y="577237"/>
        <a:ext cx="8772331" cy="507150"/>
      </dsp:txXfrm>
    </dsp:sp>
    <dsp:sp modelId="{8F056245-6EC4-4137-BE43-095AEEFA9405}">
      <dsp:nvSpPr>
        <dsp:cNvPr id="0" name=""/>
        <dsp:cNvSpPr/>
      </dsp:nvSpPr>
      <dsp:spPr>
        <a:xfrm>
          <a:off x="0" y="1084387"/>
          <a:ext cx="8772331" cy="430742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400" kern="1200" dirty="0">
              <a:solidFill>
                <a:srgbClr val="000000"/>
              </a:solidFill>
              <a:ea typeface="ＭＳ Ｐゴシック" pitchFamily="50" charset="-128"/>
            </a:rPr>
            <a:t>どこから出版・公開されているか</a:t>
          </a:r>
          <a:endParaRPr kumimoji="1" lang="ja-JP" altLang="en-US" sz="1400" kern="1200" dirty="0"/>
        </a:p>
      </dsp:txBody>
      <dsp:txXfrm>
        <a:off x="21027" y="1105414"/>
        <a:ext cx="8730277" cy="388688"/>
      </dsp:txXfrm>
    </dsp:sp>
    <dsp:sp modelId="{9F98F5AC-5665-4241-B0F3-4CEF911D2A8B}">
      <dsp:nvSpPr>
        <dsp:cNvPr id="0" name=""/>
        <dsp:cNvSpPr/>
      </dsp:nvSpPr>
      <dsp:spPr>
        <a:xfrm>
          <a:off x="0" y="1515129"/>
          <a:ext cx="8772331" cy="50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52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1100" kern="1200" dirty="0">
              <a:solidFill>
                <a:srgbClr val="000000"/>
              </a:solidFill>
              <a:ea typeface="ＭＳ Ｐゴシック" pitchFamily="50" charset="-128"/>
            </a:rPr>
            <a:t>出版社など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1100" kern="1200">
              <a:solidFill>
                <a:srgbClr val="000000"/>
              </a:solidFill>
              <a:ea typeface="ＭＳ Ｐゴシック" pitchFamily="50" charset="-128"/>
            </a:rPr>
            <a:t>出版</a:t>
          </a:r>
          <a:r>
            <a:rPr lang="ja-JP" altLang="en-US" sz="1100" kern="1200" dirty="0">
              <a:solidFill>
                <a:srgbClr val="000000"/>
              </a:solidFill>
              <a:ea typeface="ＭＳ Ｐゴシック" pitchFamily="50" charset="-128"/>
            </a:rPr>
            <a:t>・公開の目的（商業目的かどうか　など）</a:t>
          </a:r>
        </a:p>
      </dsp:txBody>
      <dsp:txXfrm>
        <a:off x="0" y="1515129"/>
        <a:ext cx="8772331" cy="507150"/>
      </dsp:txXfrm>
    </dsp:sp>
    <dsp:sp modelId="{6B213C57-19B6-4554-85C0-F07BA0EBBFB1}">
      <dsp:nvSpPr>
        <dsp:cNvPr id="0" name=""/>
        <dsp:cNvSpPr/>
      </dsp:nvSpPr>
      <dsp:spPr>
        <a:xfrm>
          <a:off x="0" y="2022280"/>
          <a:ext cx="8772331" cy="430742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400" kern="1200" dirty="0">
              <a:solidFill>
                <a:srgbClr val="000000"/>
              </a:solidFill>
              <a:ea typeface="ＭＳ Ｐゴシック" pitchFamily="50" charset="-128"/>
            </a:rPr>
            <a:t>客観的に書かれているか</a:t>
          </a:r>
        </a:p>
      </dsp:txBody>
      <dsp:txXfrm>
        <a:off x="21027" y="2043307"/>
        <a:ext cx="8730277" cy="388688"/>
      </dsp:txXfrm>
    </dsp:sp>
    <dsp:sp modelId="{748F271B-AD73-4455-B032-23AFC86F8416}">
      <dsp:nvSpPr>
        <dsp:cNvPr id="0" name=""/>
        <dsp:cNvSpPr/>
      </dsp:nvSpPr>
      <dsp:spPr>
        <a:xfrm>
          <a:off x="0" y="2453022"/>
          <a:ext cx="8772331" cy="50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52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1100" kern="1200">
              <a:solidFill>
                <a:srgbClr val="000000"/>
              </a:solidFill>
              <a:ea typeface="ＭＳ Ｐゴシック" pitchFamily="50" charset="-128"/>
            </a:rPr>
            <a:t>事実</a:t>
          </a:r>
          <a:r>
            <a:rPr lang="ja-JP" altLang="en-US" sz="1100" kern="1200" dirty="0">
              <a:solidFill>
                <a:srgbClr val="000000"/>
              </a:solidFill>
              <a:ea typeface="ＭＳ Ｐゴシック" pitchFamily="50" charset="-128"/>
            </a:rPr>
            <a:t>と意見の区別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1100" kern="1200" dirty="0">
              <a:solidFill>
                <a:srgbClr val="000000"/>
              </a:solidFill>
              <a:ea typeface="ＭＳ Ｐゴシック" pitchFamily="50" charset="-128"/>
            </a:rPr>
            <a:t>出典や根拠の明示</a:t>
          </a:r>
          <a:endParaRPr lang="ja-JP" altLang="en-US" sz="1100" kern="1200" dirty="0"/>
        </a:p>
      </dsp:txBody>
      <dsp:txXfrm>
        <a:off x="0" y="2453022"/>
        <a:ext cx="8772331" cy="507150"/>
      </dsp:txXfrm>
    </dsp:sp>
    <dsp:sp modelId="{1D5D8D4A-2F46-46F6-B909-46E00B94FCAD}">
      <dsp:nvSpPr>
        <dsp:cNvPr id="0" name=""/>
        <dsp:cNvSpPr/>
      </dsp:nvSpPr>
      <dsp:spPr>
        <a:xfrm>
          <a:off x="0" y="2960172"/>
          <a:ext cx="8772331" cy="430742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400" kern="1200" dirty="0">
              <a:solidFill>
                <a:srgbClr val="000000"/>
              </a:solidFill>
              <a:ea typeface="ＭＳ Ｐゴシック" pitchFamily="50" charset="-128"/>
            </a:rPr>
            <a:t>いつつくられたものか</a:t>
          </a:r>
        </a:p>
      </dsp:txBody>
      <dsp:txXfrm>
        <a:off x="21027" y="2981199"/>
        <a:ext cx="8730277" cy="388688"/>
      </dsp:txXfrm>
    </dsp:sp>
    <dsp:sp modelId="{DACED08B-4FD9-4F25-A770-2AAB1F5CB0D7}">
      <dsp:nvSpPr>
        <dsp:cNvPr id="0" name=""/>
        <dsp:cNvSpPr/>
      </dsp:nvSpPr>
      <dsp:spPr>
        <a:xfrm>
          <a:off x="0" y="3390915"/>
          <a:ext cx="8772331" cy="50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52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1100" kern="1200">
              <a:solidFill>
                <a:srgbClr val="000000"/>
              </a:solidFill>
              <a:ea typeface="ＭＳ Ｐゴシック" pitchFamily="50" charset="-128"/>
            </a:rPr>
            <a:t>出版年など</a:t>
          </a:r>
          <a:endParaRPr lang="ja-JP" altLang="en-US" sz="1100" kern="1200" dirty="0">
            <a:solidFill>
              <a:srgbClr val="000000"/>
            </a:solidFill>
            <a:ea typeface="ＭＳ Ｐゴシック" pitchFamily="50" charset="-128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1100" kern="1200" dirty="0">
              <a:solidFill>
                <a:srgbClr val="000000"/>
              </a:solidFill>
              <a:ea typeface="ＭＳ Ｐゴシック" pitchFamily="50" charset="-128"/>
            </a:rPr>
            <a:t>情報（データ）が古くなっていないか</a:t>
          </a:r>
        </a:p>
      </dsp:txBody>
      <dsp:txXfrm>
        <a:off x="0" y="3390915"/>
        <a:ext cx="8772331" cy="507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1A139-A102-46BD-A746-9273FEC6A384}">
      <dsp:nvSpPr>
        <dsp:cNvPr id="0" name=""/>
        <dsp:cNvSpPr/>
      </dsp:nvSpPr>
      <dsp:spPr>
        <a:xfrm>
          <a:off x="1990" y="0"/>
          <a:ext cx="1953517" cy="318492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700" kern="1200" dirty="0"/>
            <a:t>個人</a:t>
          </a:r>
        </a:p>
      </dsp:txBody>
      <dsp:txXfrm>
        <a:off x="1990" y="0"/>
        <a:ext cx="1953517" cy="955476"/>
      </dsp:txXfrm>
    </dsp:sp>
    <dsp:sp modelId="{4A9468C4-8C60-4338-8661-F255EC7EA764}">
      <dsp:nvSpPr>
        <dsp:cNvPr id="0" name=""/>
        <dsp:cNvSpPr/>
      </dsp:nvSpPr>
      <dsp:spPr>
        <a:xfrm>
          <a:off x="197342" y="956409"/>
          <a:ext cx="1562813" cy="9602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 dirty="0"/>
            <a:t>口コミ</a:t>
          </a:r>
        </a:p>
      </dsp:txBody>
      <dsp:txXfrm>
        <a:off x="225468" y="984535"/>
        <a:ext cx="1506561" cy="904045"/>
      </dsp:txXfrm>
    </dsp:sp>
    <dsp:sp modelId="{77405E43-90F4-41A6-AB0C-ACA5F8C09934}">
      <dsp:nvSpPr>
        <dsp:cNvPr id="0" name=""/>
        <dsp:cNvSpPr/>
      </dsp:nvSpPr>
      <dsp:spPr>
        <a:xfrm>
          <a:off x="197342" y="2064445"/>
          <a:ext cx="1562813" cy="960297"/>
        </a:xfrm>
        <a:prstGeom prst="roundRect">
          <a:avLst>
            <a:gd name="adj" fmla="val 10000"/>
          </a:avLst>
        </a:prstGeom>
        <a:solidFill>
          <a:schemeClr val="accent3">
            <a:hueOff val="301178"/>
            <a:satOff val="11111"/>
            <a:lumOff val="-1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/>
            <a:t>twitter</a:t>
          </a:r>
          <a:endParaRPr kumimoji="1" lang="ja-JP" altLang="en-US" sz="1600" kern="1200" dirty="0"/>
        </a:p>
      </dsp:txBody>
      <dsp:txXfrm>
        <a:off x="225468" y="2092571"/>
        <a:ext cx="1506561" cy="904045"/>
      </dsp:txXfrm>
    </dsp:sp>
    <dsp:sp modelId="{CB6F6356-1183-4742-8F54-0C42DC170CD7}">
      <dsp:nvSpPr>
        <dsp:cNvPr id="0" name=""/>
        <dsp:cNvSpPr/>
      </dsp:nvSpPr>
      <dsp:spPr>
        <a:xfrm>
          <a:off x="2102021" y="0"/>
          <a:ext cx="1953517" cy="318492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700" kern="1200" dirty="0"/>
            <a:t>営利企業</a:t>
          </a:r>
        </a:p>
      </dsp:txBody>
      <dsp:txXfrm>
        <a:off x="2102021" y="0"/>
        <a:ext cx="1953517" cy="955476"/>
      </dsp:txXfrm>
    </dsp:sp>
    <dsp:sp modelId="{4096825A-1236-4176-9955-949DEE91E98F}">
      <dsp:nvSpPr>
        <dsp:cNvPr id="0" name=""/>
        <dsp:cNvSpPr/>
      </dsp:nvSpPr>
      <dsp:spPr>
        <a:xfrm>
          <a:off x="2297373" y="955748"/>
          <a:ext cx="1562813" cy="625709"/>
        </a:xfrm>
        <a:prstGeom prst="roundRect">
          <a:avLst>
            <a:gd name="adj" fmla="val 10000"/>
          </a:avLst>
        </a:prstGeom>
        <a:solidFill>
          <a:schemeClr val="accent3">
            <a:hueOff val="602355"/>
            <a:satOff val="22222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 dirty="0"/>
            <a:t>テレビ局</a:t>
          </a:r>
        </a:p>
      </dsp:txBody>
      <dsp:txXfrm>
        <a:off x="2315699" y="974074"/>
        <a:ext cx="1526161" cy="589057"/>
      </dsp:txXfrm>
    </dsp:sp>
    <dsp:sp modelId="{0E123413-EC91-4047-BD46-4364C582AD24}">
      <dsp:nvSpPr>
        <dsp:cNvPr id="0" name=""/>
        <dsp:cNvSpPr/>
      </dsp:nvSpPr>
      <dsp:spPr>
        <a:xfrm>
          <a:off x="2297373" y="1677721"/>
          <a:ext cx="1562813" cy="625709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 dirty="0"/>
            <a:t>新聞社</a:t>
          </a:r>
        </a:p>
      </dsp:txBody>
      <dsp:txXfrm>
        <a:off x="2315699" y="1696047"/>
        <a:ext cx="1526161" cy="589057"/>
      </dsp:txXfrm>
    </dsp:sp>
    <dsp:sp modelId="{40B47C08-F9B7-4AE2-B3E9-7DDA354DFAEE}">
      <dsp:nvSpPr>
        <dsp:cNvPr id="0" name=""/>
        <dsp:cNvSpPr/>
      </dsp:nvSpPr>
      <dsp:spPr>
        <a:xfrm>
          <a:off x="2297373" y="2399694"/>
          <a:ext cx="1562813" cy="625709"/>
        </a:xfrm>
        <a:prstGeom prst="roundRect">
          <a:avLst>
            <a:gd name="adj" fmla="val 10000"/>
          </a:avLst>
        </a:prstGeom>
        <a:solidFill>
          <a:schemeClr val="accent3">
            <a:hueOff val="1204711"/>
            <a:satOff val="44444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 dirty="0"/>
            <a:t>ニュースサイト</a:t>
          </a:r>
        </a:p>
      </dsp:txBody>
      <dsp:txXfrm>
        <a:off x="2315699" y="2418020"/>
        <a:ext cx="1526161" cy="589057"/>
      </dsp:txXfrm>
    </dsp:sp>
    <dsp:sp modelId="{CEC5FD00-CFA5-4827-AA66-F993EC4C9551}">
      <dsp:nvSpPr>
        <dsp:cNvPr id="0" name=""/>
        <dsp:cNvSpPr/>
      </dsp:nvSpPr>
      <dsp:spPr>
        <a:xfrm>
          <a:off x="4202052" y="0"/>
          <a:ext cx="1953517" cy="318492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700" kern="1200" dirty="0"/>
            <a:t>非営利団体</a:t>
          </a:r>
        </a:p>
      </dsp:txBody>
      <dsp:txXfrm>
        <a:off x="4202052" y="0"/>
        <a:ext cx="1953517" cy="955476"/>
      </dsp:txXfrm>
    </dsp:sp>
    <dsp:sp modelId="{86C57423-CA31-4686-892A-498D24732879}">
      <dsp:nvSpPr>
        <dsp:cNvPr id="0" name=""/>
        <dsp:cNvSpPr/>
      </dsp:nvSpPr>
      <dsp:spPr>
        <a:xfrm>
          <a:off x="4397404" y="956409"/>
          <a:ext cx="1562813" cy="960297"/>
        </a:xfrm>
        <a:prstGeom prst="roundRect">
          <a:avLst>
            <a:gd name="adj" fmla="val 10000"/>
          </a:avLst>
        </a:prstGeom>
        <a:solidFill>
          <a:schemeClr val="accent3">
            <a:hueOff val="1505888"/>
            <a:satOff val="55556"/>
            <a:lumOff val="-81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 dirty="0"/>
            <a:t>大学</a:t>
          </a:r>
        </a:p>
      </dsp:txBody>
      <dsp:txXfrm>
        <a:off x="4425530" y="984535"/>
        <a:ext cx="1506561" cy="904045"/>
      </dsp:txXfrm>
    </dsp:sp>
    <dsp:sp modelId="{76F4E7B3-E52A-4393-B1B4-A426865091C5}">
      <dsp:nvSpPr>
        <dsp:cNvPr id="0" name=""/>
        <dsp:cNvSpPr/>
      </dsp:nvSpPr>
      <dsp:spPr>
        <a:xfrm>
          <a:off x="4397404" y="2064445"/>
          <a:ext cx="1562813" cy="960297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 dirty="0"/>
            <a:t>学会</a:t>
          </a:r>
        </a:p>
      </dsp:txBody>
      <dsp:txXfrm>
        <a:off x="4425530" y="2092571"/>
        <a:ext cx="1506561" cy="904045"/>
      </dsp:txXfrm>
    </dsp:sp>
    <dsp:sp modelId="{3BC6B2BF-2B82-4895-9B89-0A1873A4243E}">
      <dsp:nvSpPr>
        <dsp:cNvPr id="0" name=""/>
        <dsp:cNvSpPr/>
      </dsp:nvSpPr>
      <dsp:spPr>
        <a:xfrm>
          <a:off x="6302083" y="0"/>
          <a:ext cx="1953517" cy="318492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700" kern="1200" dirty="0"/>
            <a:t>公的機関</a:t>
          </a:r>
        </a:p>
      </dsp:txBody>
      <dsp:txXfrm>
        <a:off x="6302083" y="0"/>
        <a:ext cx="1953517" cy="955476"/>
      </dsp:txXfrm>
    </dsp:sp>
    <dsp:sp modelId="{F6F0A296-D228-4D66-B5F1-F4B5D6D3EC1E}">
      <dsp:nvSpPr>
        <dsp:cNvPr id="0" name=""/>
        <dsp:cNvSpPr/>
      </dsp:nvSpPr>
      <dsp:spPr>
        <a:xfrm>
          <a:off x="6497435" y="955748"/>
          <a:ext cx="1562813" cy="625709"/>
        </a:xfrm>
        <a:prstGeom prst="roundRect">
          <a:avLst>
            <a:gd name="adj" fmla="val 10000"/>
          </a:avLst>
        </a:prstGeom>
        <a:solidFill>
          <a:schemeClr val="accent3">
            <a:hueOff val="2108244"/>
            <a:satOff val="77778"/>
            <a:lumOff val="-1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 dirty="0"/>
            <a:t>政府機関</a:t>
          </a:r>
        </a:p>
      </dsp:txBody>
      <dsp:txXfrm>
        <a:off x="6515761" y="974074"/>
        <a:ext cx="1526161" cy="589057"/>
      </dsp:txXfrm>
    </dsp:sp>
    <dsp:sp modelId="{783AEF12-A88C-47F2-8C60-5233708B34A7}">
      <dsp:nvSpPr>
        <dsp:cNvPr id="0" name=""/>
        <dsp:cNvSpPr/>
      </dsp:nvSpPr>
      <dsp:spPr>
        <a:xfrm>
          <a:off x="6497435" y="1677721"/>
          <a:ext cx="1562813" cy="625709"/>
        </a:xfrm>
        <a:prstGeom prst="roundRect">
          <a:avLst>
            <a:gd name="adj" fmla="val 10000"/>
          </a:avLst>
        </a:prstGeom>
        <a:solidFill>
          <a:schemeClr val="accent3">
            <a:hueOff val="2409421"/>
            <a:satOff val="88889"/>
            <a:lumOff val="-1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 dirty="0"/>
            <a:t>都道府県</a:t>
          </a:r>
        </a:p>
      </dsp:txBody>
      <dsp:txXfrm>
        <a:off x="6515761" y="1696047"/>
        <a:ext cx="1526161" cy="589057"/>
      </dsp:txXfrm>
    </dsp:sp>
    <dsp:sp modelId="{C62FB6DC-1CE5-4ED3-9299-921D09329135}">
      <dsp:nvSpPr>
        <dsp:cNvPr id="0" name=""/>
        <dsp:cNvSpPr/>
      </dsp:nvSpPr>
      <dsp:spPr>
        <a:xfrm>
          <a:off x="6497435" y="2399694"/>
          <a:ext cx="1562813" cy="625709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 dirty="0"/>
            <a:t>市町村</a:t>
          </a:r>
        </a:p>
      </dsp:txBody>
      <dsp:txXfrm>
        <a:off x="6515761" y="2418020"/>
        <a:ext cx="1526161" cy="589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9BBC4-BBA3-44AC-A9DD-B6AC2EED9572}">
      <dsp:nvSpPr>
        <dsp:cNvPr id="0" name=""/>
        <dsp:cNvSpPr/>
      </dsp:nvSpPr>
      <dsp:spPr>
        <a:xfrm>
          <a:off x="4254" y="995541"/>
          <a:ext cx="2476453" cy="99058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/>
            <a:t>家計調査</a:t>
          </a:r>
        </a:p>
      </dsp:txBody>
      <dsp:txXfrm>
        <a:off x="499545" y="995541"/>
        <a:ext cx="1485872" cy="990581"/>
      </dsp:txXfrm>
    </dsp:sp>
    <dsp:sp modelId="{AE491A73-02E9-4059-AEB1-6B94F088F68F}">
      <dsp:nvSpPr>
        <dsp:cNvPr id="0" name=""/>
        <dsp:cNvSpPr/>
      </dsp:nvSpPr>
      <dsp:spPr>
        <a:xfrm>
          <a:off x="2233062" y="995541"/>
          <a:ext cx="2476453" cy="99058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/>
            <a:t>新聞記事</a:t>
          </a:r>
        </a:p>
      </dsp:txBody>
      <dsp:txXfrm>
        <a:off x="2728353" y="995541"/>
        <a:ext cx="1485872" cy="990581"/>
      </dsp:txXfrm>
    </dsp:sp>
    <dsp:sp modelId="{66F5543D-EA59-4EE2-B029-D919C0EE2D6B}">
      <dsp:nvSpPr>
        <dsp:cNvPr id="0" name=""/>
        <dsp:cNvSpPr/>
      </dsp:nvSpPr>
      <dsp:spPr>
        <a:xfrm>
          <a:off x="4461871" y="995541"/>
          <a:ext cx="2476453" cy="99058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/>
            <a:t>ネットニュース</a:t>
          </a:r>
          <a:r>
            <a:rPr kumimoji="1" lang="en-US" altLang="ja-JP" sz="1600" kern="1200" dirty="0"/>
            <a:t/>
          </a:r>
          <a:br>
            <a:rPr kumimoji="1" lang="en-US" altLang="ja-JP" sz="1600" kern="1200" dirty="0"/>
          </a:br>
          <a:r>
            <a:rPr kumimoji="1" lang="ja-JP" altLang="en-US" sz="1600" kern="1200" dirty="0"/>
            <a:t>テレビ</a:t>
          </a:r>
        </a:p>
      </dsp:txBody>
      <dsp:txXfrm>
        <a:off x="4957162" y="995541"/>
        <a:ext cx="1485872" cy="990581"/>
      </dsp:txXfrm>
    </dsp:sp>
    <dsp:sp modelId="{0E1D14D3-0CD2-4142-905D-A5C715F0B679}">
      <dsp:nvSpPr>
        <dsp:cNvPr id="0" name=""/>
        <dsp:cNvSpPr/>
      </dsp:nvSpPr>
      <dsp:spPr>
        <a:xfrm>
          <a:off x="6690679" y="995541"/>
          <a:ext cx="2476453" cy="99058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/>
            <a:t>口コミ</a:t>
          </a:r>
          <a:r>
            <a:rPr kumimoji="1" lang="en-US" altLang="ja-JP" sz="2300" kern="1200" dirty="0"/>
            <a:t/>
          </a:r>
          <a:br>
            <a:rPr kumimoji="1" lang="en-US" altLang="ja-JP" sz="2300" kern="1200" dirty="0"/>
          </a:br>
          <a:r>
            <a:rPr kumimoji="1" lang="en-US" altLang="ja-JP" sz="2300" kern="1200" dirty="0"/>
            <a:t>Twitter</a:t>
          </a:r>
          <a:endParaRPr kumimoji="1" lang="ja-JP" altLang="en-US" sz="2300" kern="1200" dirty="0"/>
        </a:p>
      </dsp:txBody>
      <dsp:txXfrm>
        <a:off x="7185970" y="995541"/>
        <a:ext cx="1485872" cy="990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E0AB5-0FE0-420C-8498-AE96A5D41CA9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05EE8-637B-4084-8B4A-F79513C2A5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31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241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56525B-C765-44AB-A0F4-50B0E4710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F4F5199-F2C8-4BE4-8E41-CABAE910A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1E91A3-E0A8-4999-8907-2E786910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3DC3-FDE3-4E8D-854D-471BFE036DBF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DC8C46-6EC4-44F3-A99A-A943752C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207950-6880-479F-8931-BC7C8C0D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ABC3B9-DFD3-4784-97FF-FFFE6354A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93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272577-C678-4B4F-A47C-7CD6BF20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BBB6468-8B74-4641-9595-9191A39BB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D966EF-F227-4F0C-BEE8-6E9B9F714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3DC3-FDE3-4E8D-854D-471BFE036DBF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5F3DBC-3643-40E1-89D4-29484CF5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6A5D60-85FF-420A-A63F-872C0B84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ABC3B9-DFD3-4784-97FF-FFFE6354A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33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427B528-2E0E-4BE2-B52B-BAD705F02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196AC2-2758-44AB-A2B4-8E8553940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43602C-94BB-43BE-8035-88E7950A7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3DC3-FDE3-4E8D-854D-471BFE036DBF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0FF78A-4C88-4FC7-8350-F35E44A8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2B6929-98F0-45DA-B71A-B31A42DF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ABC3B9-DFD3-4784-97FF-FFFE6354A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73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2D6226-9FA3-478D-B2A3-17051636A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BAC8A4-69CD-471F-BB78-2C448CBD1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4D8755-E7AA-49D4-9BDC-F87A2B526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3DC3-FDE3-4E8D-854D-471BFE036DBF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28538F-AB45-40FF-9A2C-8ACD2373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C4511F-0590-4C8D-9606-8981D20B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ABC3B9-DFD3-4784-97FF-FFFE6354A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14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5900CF-CA7F-4D7A-B72D-D7B32454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B31624-4FCA-4DB9-9DDB-DE2CDAE82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4DE1D0-E45D-44BF-8D8F-9372F459E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3DC3-FDE3-4E8D-854D-471BFE036DBF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BD5C2E-6C75-4D8F-8A75-10CAB034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0EFAC2-C162-499F-B23E-042C4DE2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ABC3B9-DFD3-4784-97FF-FFFE6354A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756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3FC48F-4D7C-4CBD-AF87-A0C6578E3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37375B-A32D-41CA-BA68-B8C861D29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E3CFCB-6305-4BAC-979B-EF32905A5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ABEEFF-C10C-457B-A011-0A0AFB5F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3DC3-FDE3-4E8D-854D-471BFE036DBF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D2F6F4-8F30-48A3-9FD2-3D30A654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4503757-29FD-429A-8564-5726CFE5E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ABC3B9-DFD3-4784-97FF-FFFE6354A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18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B483CD-F2FE-4E9F-ABF0-AB987E6D7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634E53-38EB-4CB7-82C8-D21D49A2E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9075D75-C288-4815-AAC3-B582D55D9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3459E44-E4ED-4D30-9E09-0422075D9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9A4E44F-0F5F-4327-81B7-1EE8D944B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DA4A458-AF0F-4D74-999D-7E2BE5BC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3DC3-FDE3-4E8D-854D-471BFE036DBF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F05CDE1-D1DA-4748-8846-83A018DA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5BA8E6C-A47A-4848-8A2B-A0961431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ABC3B9-DFD3-4784-97FF-FFFE6354A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28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36FF62-DD33-44FC-AD9F-9D64F863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B1BA5AD-5FE3-40CF-8F46-AC04920AA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3DC3-FDE3-4E8D-854D-471BFE036DBF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0D1F641-3F3A-4642-ADC3-6EEA76867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C673110-5CF4-4217-9ED3-19713079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ABC3B9-DFD3-4784-97FF-FFFE6354A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15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FD24E75-F113-4F94-B870-C881ED992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3DC3-FDE3-4E8D-854D-471BFE036DBF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6E74766-9A03-40DE-8276-C8CAB0257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F38A81-96E0-421E-8931-005981D9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ABC3B9-DFD3-4784-97FF-FFFE6354A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77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3ACB77-B1FB-4311-BC0B-6746EC10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860F27-5A20-4641-9BC3-153F54099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D7B9558-906E-4312-86EB-067E1A462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5AB3B6-E6D8-4DF5-91B3-22238091E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3DC3-FDE3-4E8D-854D-471BFE036DBF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C49161-E585-4F33-BAA2-1515552B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4CB922-4BFE-4488-861D-56524A1D3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ABC3B9-DFD3-4784-97FF-FFFE6354A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79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984C96-CBCF-4230-B4C7-8A59F81B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D819EC0-72B4-4F2D-8C9D-E3BD0C7C6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4E3C05-859E-497A-8E99-1A9E927D8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D91D4A-26A9-44A9-9122-711F4BDF1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3DC3-FDE3-4E8D-854D-471BFE036DBF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8F5E9B-FA1B-4296-B5B1-8F418DBC0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B1F204-2C72-4759-98E4-94020942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ABC3B9-DFD3-4784-97FF-FFFE6354A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8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1612528-499E-4FEE-BF23-69A3C2F16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7CD48E1-411A-433E-A2A3-77BB65FDD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17EF48-7C66-4C88-AF35-9E1DEDA97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03DC3-FDE3-4E8D-854D-471BFE036DBF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B96DD0-4BBC-4F0D-8479-8D000A693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D909B4-DB78-4774-87D5-669652B50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C3B9-DFD3-4784-97FF-FFFE6354A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23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学術情報と情報検索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宮崎大学附属図書館本館利用係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62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D0683B1-06F4-434F-8803-82FFA5EDF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282" y="1646237"/>
            <a:ext cx="2991268" cy="4103943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学術論文の構成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2457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タイトル</a:t>
            </a:r>
            <a:endParaRPr kumimoji="1" lang="en-US" altLang="ja-JP" dirty="0"/>
          </a:p>
          <a:p>
            <a:r>
              <a:rPr kumimoji="1" lang="ja-JP" altLang="en-US" dirty="0"/>
              <a:t>著者名</a:t>
            </a:r>
            <a:endParaRPr kumimoji="1" lang="en-US" altLang="ja-JP" dirty="0"/>
          </a:p>
          <a:p>
            <a:r>
              <a:rPr kumimoji="1" lang="ja-JP" altLang="en-US" dirty="0"/>
              <a:t>抄録（</a:t>
            </a:r>
            <a:r>
              <a:rPr lang="en-US" altLang="ja-JP" dirty="0"/>
              <a:t>Abstract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ja-JP" altLang="en-US" dirty="0"/>
              <a:t>キーワード</a:t>
            </a:r>
            <a:endParaRPr lang="en-US" altLang="ja-JP" dirty="0"/>
          </a:p>
          <a:p>
            <a:r>
              <a:rPr kumimoji="1" lang="ja-JP" altLang="en-US" dirty="0"/>
              <a:t>本文</a:t>
            </a:r>
            <a:endParaRPr kumimoji="1" lang="en-US" altLang="ja-JP" dirty="0"/>
          </a:p>
          <a:p>
            <a:r>
              <a:rPr kumimoji="1" lang="ja-JP" altLang="en-US" dirty="0"/>
              <a:t>参考文献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※</a:t>
            </a:r>
            <a:r>
              <a:rPr lang="ja-JP" altLang="en-US" b="1" dirty="0">
                <a:solidFill>
                  <a:srgbClr val="FF0000"/>
                </a:solidFill>
              </a:rPr>
              <a:t>本文は文献データベースの検索対象外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C585BA5-1AD3-46F1-8C46-EC69BF1B6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021" y="2366070"/>
            <a:ext cx="3021752" cy="4115374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cxnSp>
        <p:nvCxnSpPr>
          <p:cNvPr id="10" name="コネクタ: 曲線 9">
            <a:extLst>
              <a:ext uri="{FF2B5EF4-FFF2-40B4-BE49-F238E27FC236}">
                <a16:creationId xmlns:a16="http://schemas.microsoft.com/office/drawing/2014/main" id="{FFE33A7C-C5D4-48C4-99D1-ED5C834543ED}"/>
              </a:ext>
            </a:extLst>
          </p:cNvPr>
          <p:cNvCxnSpPr>
            <a:cxnSpLocks/>
          </p:cNvCxnSpPr>
          <p:nvPr/>
        </p:nvCxnSpPr>
        <p:spPr>
          <a:xfrm>
            <a:off x="2668555" y="2052701"/>
            <a:ext cx="2873829" cy="12700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コネクタ: 曲線 10">
            <a:extLst>
              <a:ext uri="{FF2B5EF4-FFF2-40B4-BE49-F238E27FC236}">
                <a16:creationId xmlns:a16="http://schemas.microsoft.com/office/drawing/2014/main" id="{FD49F457-51A2-4DCE-994E-75165CDAEC03}"/>
              </a:ext>
            </a:extLst>
          </p:cNvPr>
          <p:cNvCxnSpPr>
            <a:cxnSpLocks/>
          </p:cNvCxnSpPr>
          <p:nvPr/>
        </p:nvCxnSpPr>
        <p:spPr>
          <a:xfrm>
            <a:off x="2327900" y="2550367"/>
            <a:ext cx="3214484" cy="12700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コネクタ: 曲線 15">
            <a:extLst>
              <a:ext uri="{FF2B5EF4-FFF2-40B4-BE49-F238E27FC236}">
                <a16:creationId xmlns:a16="http://schemas.microsoft.com/office/drawing/2014/main" id="{F9322737-F9F8-4194-9775-99B2F58983D6}"/>
              </a:ext>
            </a:extLst>
          </p:cNvPr>
          <p:cNvCxnSpPr>
            <a:cxnSpLocks/>
          </p:cNvCxnSpPr>
          <p:nvPr/>
        </p:nvCxnSpPr>
        <p:spPr>
          <a:xfrm>
            <a:off x="2957804" y="3564294"/>
            <a:ext cx="2892490" cy="437000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コネクタ: 曲線 18">
            <a:extLst>
              <a:ext uri="{FF2B5EF4-FFF2-40B4-BE49-F238E27FC236}">
                <a16:creationId xmlns:a16="http://schemas.microsoft.com/office/drawing/2014/main" id="{20601648-2C23-4387-92F6-D4671F15BEF8}"/>
              </a:ext>
            </a:extLst>
          </p:cNvPr>
          <p:cNvCxnSpPr>
            <a:cxnSpLocks/>
          </p:cNvCxnSpPr>
          <p:nvPr/>
        </p:nvCxnSpPr>
        <p:spPr>
          <a:xfrm>
            <a:off x="3772765" y="3059826"/>
            <a:ext cx="1433717" cy="594023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コネクタ: 曲線 20">
            <a:extLst>
              <a:ext uri="{FF2B5EF4-FFF2-40B4-BE49-F238E27FC236}">
                <a16:creationId xmlns:a16="http://schemas.microsoft.com/office/drawing/2014/main" id="{F56366F5-FD8E-48D8-AE27-8A7892AD57C7}"/>
              </a:ext>
            </a:extLst>
          </p:cNvPr>
          <p:cNvCxnSpPr>
            <a:cxnSpLocks/>
          </p:cNvCxnSpPr>
          <p:nvPr/>
        </p:nvCxnSpPr>
        <p:spPr>
          <a:xfrm>
            <a:off x="1951696" y="4073003"/>
            <a:ext cx="3254786" cy="505722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コネクタ: 曲線 22">
            <a:extLst>
              <a:ext uri="{FF2B5EF4-FFF2-40B4-BE49-F238E27FC236}">
                <a16:creationId xmlns:a16="http://schemas.microsoft.com/office/drawing/2014/main" id="{C28A9F9F-7CEC-46A6-8CFF-0E0E6339D3B9}"/>
              </a:ext>
            </a:extLst>
          </p:cNvPr>
          <p:cNvCxnSpPr>
            <a:cxnSpLocks/>
          </p:cNvCxnSpPr>
          <p:nvPr/>
        </p:nvCxnSpPr>
        <p:spPr>
          <a:xfrm>
            <a:off x="2668555" y="4615556"/>
            <a:ext cx="7053943" cy="666850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1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443" y="3220871"/>
            <a:ext cx="6635115" cy="19145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/>
              <a:t>参考文献の見方</a:t>
            </a:r>
            <a:endParaRPr kumimoji="1" lang="ja-JP" altLang="en-US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78441" y="5219909"/>
            <a:ext cx="754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tx2"/>
                </a:solidFill>
              </a:rPr>
              <a:t>著者名</a:t>
            </a:r>
            <a:r>
              <a:rPr lang="ja-JP" altLang="en-US" dirty="0"/>
              <a:t>　　　</a:t>
            </a:r>
            <a:r>
              <a:rPr lang="ja-JP" altLang="en-US" dirty="0">
                <a:solidFill>
                  <a:schemeClr val="accent2"/>
                </a:solidFill>
              </a:rPr>
              <a:t>論文タイトル</a:t>
            </a:r>
            <a:r>
              <a:rPr lang="ja-JP" altLang="en-US" dirty="0"/>
              <a:t>　　　</a:t>
            </a:r>
            <a:r>
              <a:rPr lang="ja-JP" altLang="en-US" dirty="0">
                <a:solidFill>
                  <a:schemeClr val="accent3"/>
                </a:solidFill>
              </a:rPr>
              <a:t>掲載誌（</a:t>
            </a:r>
            <a:r>
              <a:rPr lang="ja-JP" altLang="en-US" dirty="0" smtClean="0">
                <a:solidFill>
                  <a:schemeClr val="accent3"/>
                </a:solidFill>
              </a:rPr>
              <a:t>誌名、</a:t>
            </a:r>
            <a:r>
              <a:rPr lang="ja-JP" altLang="en-US" dirty="0">
                <a:solidFill>
                  <a:schemeClr val="accent3"/>
                </a:solidFill>
              </a:rPr>
              <a:t>巻号、ページ、刊年）</a:t>
            </a:r>
          </a:p>
        </p:txBody>
      </p:sp>
      <p:cxnSp>
        <p:nvCxnSpPr>
          <p:cNvPr id="14" name="曲線コネクタ 13"/>
          <p:cNvCxnSpPr/>
          <p:nvPr/>
        </p:nvCxnSpPr>
        <p:spPr>
          <a:xfrm rot="5400000" flipH="1" flipV="1">
            <a:off x="2973194" y="4670307"/>
            <a:ext cx="648076" cy="451131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曲線コネクタ 14"/>
          <p:cNvCxnSpPr/>
          <p:nvPr/>
        </p:nvCxnSpPr>
        <p:spPr>
          <a:xfrm rot="5400000" flipH="1" flipV="1">
            <a:off x="2689949" y="4377489"/>
            <a:ext cx="1224139" cy="460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曲線コネクタ 13"/>
          <p:cNvCxnSpPr/>
          <p:nvPr/>
        </p:nvCxnSpPr>
        <p:spPr>
          <a:xfrm rot="5400000" flipH="1" flipV="1">
            <a:off x="4209205" y="4508065"/>
            <a:ext cx="1230489" cy="205898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曲線コネクタ 13"/>
          <p:cNvCxnSpPr/>
          <p:nvPr/>
        </p:nvCxnSpPr>
        <p:spPr>
          <a:xfrm flipV="1">
            <a:off x="4757766" y="4507383"/>
            <a:ext cx="1986306" cy="712524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曲線コネクタ 13"/>
          <p:cNvCxnSpPr>
            <a:cxnSpLocks/>
          </p:cNvCxnSpPr>
          <p:nvPr/>
        </p:nvCxnSpPr>
        <p:spPr>
          <a:xfrm rot="5400000" flipH="1" flipV="1">
            <a:off x="7162857" y="4883288"/>
            <a:ext cx="369331" cy="331167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曲線コネクタ 13"/>
          <p:cNvCxnSpPr>
            <a:cxnSpLocks/>
          </p:cNvCxnSpPr>
          <p:nvPr/>
        </p:nvCxnSpPr>
        <p:spPr>
          <a:xfrm rot="5400000" flipH="1" flipV="1">
            <a:off x="7007172" y="4177332"/>
            <a:ext cx="1230489" cy="900097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1922106" y="5950753"/>
            <a:ext cx="8509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※</a:t>
            </a:r>
            <a:r>
              <a:rPr lang="ja-JP" altLang="en-US" sz="2400" b="1" dirty="0">
                <a:solidFill>
                  <a:srgbClr val="FF0000"/>
                </a:solidFill>
              </a:rPr>
              <a:t>掲載誌は省略形で記載されることが多いので注意が必要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863535" y="2351205"/>
            <a:ext cx="745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tx2"/>
                </a:solidFill>
              </a:rPr>
              <a:t>著者名</a:t>
            </a:r>
            <a:r>
              <a:rPr lang="ja-JP" altLang="en-US" dirty="0"/>
              <a:t>　　</a:t>
            </a:r>
            <a:r>
              <a:rPr lang="ja-JP" altLang="en-US" dirty="0">
                <a:solidFill>
                  <a:schemeClr val="accent2"/>
                </a:solidFill>
              </a:rPr>
              <a:t>書名</a:t>
            </a:r>
            <a:r>
              <a:rPr lang="ja-JP" altLang="en-US" dirty="0"/>
              <a:t>　　　　</a:t>
            </a:r>
            <a:r>
              <a:rPr lang="ja-JP" altLang="en-US" dirty="0">
                <a:solidFill>
                  <a:schemeClr val="accent3"/>
                </a:solidFill>
              </a:rPr>
              <a:t>出版者　　　</a:t>
            </a:r>
            <a:r>
              <a:rPr lang="ja-JP" altLang="en-US" dirty="0">
                <a:solidFill>
                  <a:schemeClr val="accent4">
                    <a:lumMod val="75000"/>
                  </a:schemeClr>
                </a:solidFill>
              </a:rPr>
              <a:t>掲載ページ</a:t>
            </a:r>
            <a:r>
              <a:rPr lang="ja-JP" altLang="en-US" dirty="0">
                <a:solidFill>
                  <a:schemeClr val="accent3"/>
                </a:solidFill>
              </a:rPr>
              <a:t>　　　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刊年</a:t>
            </a:r>
          </a:p>
        </p:txBody>
      </p:sp>
      <p:cxnSp>
        <p:nvCxnSpPr>
          <p:cNvPr id="38" name="曲線コネクタ 37"/>
          <p:cNvCxnSpPr>
            <a:cxnSpLocks/>
          </p:cNvCxnSpPr>
          <p:nvPr/>
        </p:nvCxnSpPr>
        <p:spPr>
          <a:xfrm>
            <a:off x="3339548" y="2647296"/>
            <a:ext cx="740231" cy="613638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曲線コネクタ 13"/>
          <p:cNvCxnSpPr>
            <a:cxnSpLocks/>
            <a:endCxn id="26" idx="0"/>
          </p:cNvCxnSpPr>
          <p:nvPr/>
        </p:nvCxnSpPr>
        <p:spPr>
          <a:xfrm>
            <a:off x="4331804" y="2647296"/>
            <a:ext cx="1764197" cy="573575"/>
          </a:xfrm>
          <a:prstGeom prst="curvedConnector2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曲線コネクタ 13"/>
          <p:cNvCxnSpPr/>
          <p:nvPr/>
        </p:nvCxnSpPr>
        <p:spPr>
          <a:xfrm rot="5400000">
            <a:off x="4964980" y="2897380"/>
            <a:ext cx="896547" cy="468456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曲線コネクタ 13"/>
          <p:cNvCxnSpPr/>
          <p:nvPr/>
        </p:nvCxnSpPr>
        <p:spPr>
          <a:xfrm rot="5400000">
            <a:off x="6439814" y="2843578"/>
            <a:ext cx="896550" cy="576065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曲線コネクタ 13"/>
          <p:cNvCxnSpPr/>
          <p:nvPr/>
        </p:nvCxnSpPr>
        <p:spPr>
          <a:xfrm rot="5400000">
            <a:off x="7843954" y="2663540"/>
            <a:ext cx="932586" cy="900099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39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論文の引用・被引用関係</a:t>
            </a:r>
          </a:p>
        </p:txBody>
      </p:sp>
      <p:sp>
        <p:nvSpPr>
          <p:cNvPr id="114691" name="Document"/>
          <p:cNvSpPr>
            <a:spLocks noEditPoints="1" noChangeArrowheads="1"/>
          </p:cNvSpPr>
          <p:nvPr/>
        </p:nvSpPr>
        <p:spPr bwMode="auto">
          <a:xfrm>
            <a:off x="5231384" y="2060574"/>
            <a:ext cx="1507236" cy="201453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tIns="46800"/>
          <a:lstStyle/>
          <a:p>
            <a:pPr algn="ctr">
              <a:defRPr/>
            </a:pPr>
            <a:r>
              <a:rPr lang="ja-JP" altLang="en-US" sz="2400" dirty="0">
                <a:ea typeface="ＭＳ Ｐゴシック" pitchFamily="50" charset="-128"/>
              </a:rPr>
              <a:t>論文</a:t>
            </a:r>
            <a:r>
              <a:rPr lang="en-US" altLang="ja-JP" sz="2400" dirty="0">
                <a:ea typeface="ＭＳ Ｐゴシック" pitchFamily="50" charset="-128"/>
              </a:rPr>
              <a:t>A</a:t>
            </a:r>
          </a:p>
        </p:txBody>
      </p:sp>
      <p:sp>
        <p:nvSpPr>
          <p:cNvPr id="114692" name="Document"/>
          <p:cNvSpPr>
            <a:spLocks noEditPoints="1" noChangeArrowheads="1"/>
          </p:cNvSpPr>
          <p:nvPr/>
        </p:nvSpPr>
        <p:spPr bwMode="auto">
          <a:xfrm>
            <a:off x="2855912" y="2492376"/>
            <a:ext cx="1051865" cy="136141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ja-JP" altLang="en-US" dirty="0">
                <a:ea typeface="ＭＳ Ｐゴシック" pitchFamily="50" charset="-128"/>
              </a:rPr>
              <a:t>論文</a:t>
            </a:r>
            <a:r>
              <a:rPr lang="en-US" altLang="ja-JP" dirty="0">
                <a:ea typeface="ＭＳ Ｐゴシック" pitchFamily="50" charset="-128"/>
              </a:rPr>
              <a:t>B</a:t>
            </a:r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114693" name="Document"/>
          <p:cNvSpPr>
            <a:spLocks noEditPoints="1" noChangeArrowheads="1"/>
          </p:cNvSpPr>
          <p:nvPr/>
        </p:nvSpPr>
        <p:spPr bwMode="auto">
          <a:xfrm>
            <a:off x="8167867" y="2492377"/>
            <a:ext cx="1079500" cy="136141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ja-JP" altLang="en-US" dirty="0">
                <a:ea typeface="ＭＳ Ｐゴシック" pitchFamily="50" charset="-128"/>
              </a:rPr>
              <a:t>論文</a:t>
            </a:r>
            <a:r>
              <a:rPr lang="en-US" altLang="ja-JP" dirty="0">
                <a:ea typeface="ＭＳ Ｐゴシック" pitchFamily="50" charset="-128"/>
              </a:rPr>
              <a:t>C</a:t>
            </a:r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424114" y="2060848"/>
            <a:ext cx="2447925" cy="28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ja-JP" altLang="en-US" dirty="0"/>
              <a:t>論文</a:t>
            </a:r>
            <a:r>
              <a:rPr lang="en-US" altLang="ja-JP" dirty="0"/>
              <a:t>A</a:t>
            </a:r>
            <a:r>
              <a:rPr lang="ja-JP" altLang="en-US" dirty="0"/>
              <a:t>が引用した論文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7608889" y="2060848"/>
            <a:ext cx="2879725" cy="28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ja-JP" altLang="en-US" dirty="0"/>
              <a:t>論文</a:t>
            </a:r>
            <a:r>
              <a:rPr lang="en-US" altLang="ja-JP" dirty="0"/>
              <a:t>A</a:t>
            </a:r>
            <a:r>
              <a:rPr lang="ja-JP" altLang="en-US" dirty="0"/>
              <a:t>を引用した論文</a:t>
            </a: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 rot="10800000">
            <a:off x="4151313" y="2779713"/>
            <a:ext cx="1008062" cy="360362"/>
          </a:xfrm>
          <a:prstGeom prst="leftArrow">
            <a:avLst>
              <a:gd name="adj1" fmla="val 50000"/>
              <a:gd name="adj2" fmla="val 6993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 rot="10800000">
            <a:off x="6888163" y="2781301"/>
            <a:ext cx="1079500" cy="360363"/>
          </a:xfrm>
          <a:prstGeom prst="leftArrow">
            <a:avLst>
              <a:gd name="adj1" fmla="val 50000"/>
              <a:gd name="adj2" fmla="val 7489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362490" y="3141663"/>
            <a:ext cx="55399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400" dirty="0"/>
              <a:t>引用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7099340" y="3141663"/>
            <a:ext cx="55399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400"/>
              <a:t>被引用</a:t>
            </a:r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 rot="10800000">
            <a:off x="6527798" y="4292600"/>
            <a:ext cx="4547637" cy="1625601"/>
          </a:xfrm>
          <a:prstGeom prst="wedgeRoundRectCallout">
            <a:avLst>
              <a:gd name="adj1" fmla="val 1322"/>
              <a:gd name="adj2" fmla="val 8524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l"/>
            <a:endParaRPr lang="en-US" altLang="ja-JP" sz="1000" dirty="0"/>
          </a:p>
          <a:p>
            <a:pPr algn="l"/>
            <a:r>
              <a:rPr lang="ja-JP" altLang="en-US" dirty="0"/>
              <a:t>・論文</a:t>
            </a:r>
            <a:r>
              <a:rPr lang="en-US" altLang="ja-JP" dirty="0"/>
              <a:t>A</a:t>
            </a:r>
            <a:r>
              <a:rPr lang="ja-JP" altLang="en-US" dirty="0"/>
              <a:t>がその後の研究に与えている影響が分かる</a:t>
            </a:r>
          </a:p>
          <a:p>
            <a:pPr algn="l"/>
            <a:r>
              <a:rPr lang="ja-JP" altLang="en-US" dirty="0"/>
              <a:t>・その研究テーマの最近の状況が分かる</a:t>
            </a:r>
          </a:p>
          <a:p>
            <a:pPr algn="l"/>
            <a:r>
              <a:rPr lang="ja-JP" altLang="en-US" dirty="0"/>
              <a:t>・引用された回数が多い＝重要な論文？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2420622" y="1484710"/>
            <a:ext cx="49244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000" dirty="0"/>
              <a:t>過去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9188134" y="1484710"/>
            <a:ext cx="49244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000"/>
              <a:t>未来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167439" y="1556147"/>
            <a:ext cx="3024187" cy="431800"/>
            <a:chOff x="3152" y="799"/>
            <a:chExt cx="1678" cy="272"/>
          </a:xfrm>
        </p:grpSpPr>
        <p:sp>
          <p:nvSpPr>
            <p:cNvPr id="34838" name="AutoShape 17"/>
            <p:cNvSpPr>
              <a:spLocks noChangeArrowheads="1"/>
            </p:cNvSpPr>
            <p:nvPr/>
          </p:nvSpPr>
          <p:spPr bwMode="auto">
            <a:xfrm>
              <a:off x="4195" y="799"/>
              <a:ext cx="635" cy="272"/>
            </a:xfrm>
            <a:prstGeom prst="chevron">
              <a:avLst>
                <a:gd name="adj" fmla="val 58364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39" name="AutoShape 18"/>
            <p:cNvSpPr>
              <a:spLocks noChangeArrowheads="1"/>
            </p:cNvSpPr>
            <p:nvPr/>
          </p:nvSpPr>
          <p:spPr bwMode="auto">
            <a:xfrm>
              <a:off x="3696" y="799"/>
              <a:ext cx="590" cy="272"/>
            </a:xfrm>
            <a:prstGeom prst="chevron">
              <a:avLst>
                <a:gd name="adj" fmla="val 54228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40" name="AutoShape 19"/>
            <p:cNvSpPr>
              <a:spLocks noChangeArrowheads="1"/>
            </p:cNvSpPr>
            <p:nvPr/>
          </p:nvSpPr>
          <p:spPr bwMode="auto">
            <a:xfrm>
              <a:off x="3152" y="799"/>
              <a:ext cx="634" cy="272"/>
            </a:xfrm>
            <a:prstGeom prst="chevron">
              <a:avLst>
                <a:gd name="adj" fmla="val 58272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 rot="10800000">
            <a:off x="2927350" y="1556147"/>
            <a:ext cx="3024188" cy="431800"/>
            <a:chOff x="3152" y="799"/>
            <a:chExt cx="1678" cy="272"/>
          </a:xfrm>
        </p:grpSpPr>
        <p:sp>
          <p:nvSpPr>
            <p:cNvPr id="34835" name="AutoShape 21"/>
            <p:cNvSpPr>
              <a:spLocks noChangeArrowheads="1"/>
            </p:cNvSpPr>
            <p:nvPr/>
          </p:nvSpPr>
          <p:spPr bwMode="auto">
            <a:xfrm>
              <a:off x="4195" y="799"/>
              <a:ext cx="635" cy="272"/>
            </a:xfrm>
            <a:prstGeom prst="chevron">
              <a:avLst>
                <a:gd name="adj" fmla="val 58364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36" name="AutoShape 22"/>
            <p:cNvSpPr>
              <a:spLocks noChangeArrowheads="1"/>
            </p:cNvSpPr>
            <p:nvPr/>
          </p:nvSpPr>
          <p:spPr bwMode="auto">
            <a:xfrm>
              <a:off x="3696" y="799"/>
              <a:ext cx="590" cy="272"/>
            </a:xfrm>
            <a:prstGeom prst="chevron">
              <a:avLst>
                <a:gd name="adj" fmla="val 54228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37" name="AutoShape 23"/>
            <p:cNvSpPr>
              <a:spLocks noChangeArrowheads="1"/>
            </p:cNvSpPr>
            <p:nvPr/>
          </p:nvSpPr>
          <p:spPr bwMode="auto">
            <a:xfrm>
              <a:off x="3152" y="799"/>
              <a:ext cx="634" cy="272"/>
            </a:xfrm>
            <a:prstGeom prst="chevron">
              <a:avLst>
                <a:gd name="adj" fmla="val 58272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4834" name="Rectangle 24"/>
          <p:cNvSpPr>
            <a:spLocks noChangeArrowheads="1"/>
          </p:cNvSpPr>
          <p:nvPr/>
        </p:nvSpPr>
        <p:spPr bwMode="auto">
          <a:xfrm>
            <a:off x="5591176" y="1556147"/>
            <a:ext cx="936625" cy="431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19936" y="3068960"/>
            <a:ext cx="115212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/>
              <a:t>References</a:t>
            </a:r>
          </a:p>
          <a:p>
            <a:r>
              <a:rPr lang="en-US" altLang="ja-JP" sz="1050" dirty="0" smtClean="0"/>
              <a:t>1</a:t>
            </a:r>
            <a:r>
              <a:rPr lang="en-US" altLang="ja-JP" sz="1050" dirty="0"/>
              <a:t>. </a:t>
            </a:r>
            <a:r>
              <a:rPr lang="ja-JP" altLang="en-US" sz="1050" dirty="0"/>
              <a:t>論文</a:t>
            </a:r>
            <a:r>
              <a:rPr lang="en-US" altLang="ja-JP" sz="1050" dirty="0"/>
              <a:t>B</a:t>
            </a:r>
          </a:p>
          <a:p>
            <a:r>
              <a:rPr lang="ja-JP" altLang="en-US" sz="1050" dirty="0"/>
              <a:t>　</a:t>
            </a:r>
            <a:r>
              <a:rPr lang="en-US" altLang="ja-JP" sz="1050" dirty="0"/>
              <a:t>2. </a:t>
            </a:r>
            <a:r>
              <a:rPr lang="ja-JP" altLang="en-US" sz="1050" dirty="0"/>
              <a:t>・・・・・・・・・・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328248" y="3068960"/>
            <a:ext cx="8046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References</a:t>
            </a:r>
          </a:p>
          <a:p>
            <a:r>
              <a:rPr lang="en-US" altLang="ja-JP" sz="900" dirty="0" smtClean="0"/>
              <a:t>1</a:t>
            </a:r>
            <a:r>
              <a:rPr lang="en-US" altLang="ja-JP" sz="900" dirty="0"/>
              <a:t>. </a:t>
            </a:r>
            <a:r>
              <a:rPr lang="ja-JP" altLang="en-US" sz="900" dirty="0"/>
              <a:t>論文</a:t>
            </a:r>
            <a:r>
              <a:rPr lang="en-US" altLang="ja-JP" sz="900" dirty="0"/>
              <a:t>A</a:t>
            </a:r>
          </a:p>
          <a:p>
            <a:r>
              <a:rPr lang="ja-JP" altLang="en-US" sz="900" dirty="0"/>
              <a:t>　</a:t>
            </a:r>
            <a:r>
              <a:rPr lang="en-US" altLang="ja-JP" sz="900" dirty="0"/>
              <a:t>2. </a:t>
            </a:r>
            <a:r>
              <a:rPr lang="ja-JP" altLang="en-US" sz="900" dirty="0"/>
              <a:t>・・・・・・・</a:t>
            </a: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 rot="10800000">
            <a:off x="1800806" y="4292600"/>
            <a:ext cx="4012163" cy="1625601"/>
          </a:xfrm>
          <a:prstGeom prst="wedgeRoundRectCallout">
            <a:avLst>
              <a:gd name="adj1" fmla="val 7746"/>
              <a:gd name="adj2" fmla="val 8932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l"/>
            <a:endParaRPr lang="en-US" altLang="ja-JP" sz="1000" dirty="0"/>
          </a:p>
          <a:p>
            <a:pPr algn="l"/>
            <a:r>
              <a:rPr lang="ja-JP" altLang="en-US" dirty="0"/>
              <a:t>・論文</a:t>
            </a:r>
            <a:r>
              <a:rPr lang="en-US" altLang="ja-JP" dirty="0"/>
              <a:t>A</a:t>
            </a:r>
            <a:r>
              <a:rPr lang="ja-JP" altLang="en-US" dirty="0"/>
              <a:t>の基礎になった先行研究</a:t>
            </a:r>
          </a:p>
          <a:p>
            <a:pPr algn="l"/>
            <a:r>
              <a:rPr lang="ja-JP" altLang="en-US" dirty="0"/>
              <a:t>・その研究テーマに関連する論文が分かる</a:t>
            </a:r>
          </a:p>
        </p:txBody>
      </p:sp>
    </p:spTree>
    <p:extLst>
      <p:ext uri="{BB962C8B-B14F-4D97-AF65-F5344CB8AC3E}">
        <p14:creationId xmlns:p14="http://schemas.microsoft.com/office/powerpoint/2010/main" val="10095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800" dirty="0"/>
              <a:t>１．信頼できる情報とは何か</a:t>
            </a:r>
            <a:endParaRPr kumimoji="1" lang="ja-JP" altLang="en-US" sz="48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1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1A95F8-624E-43BC-B253-8FA33A67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質問１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91EC21-6568-4374-BB8B-A601A7A26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日本の</a:t>
            </a:r>
            <a:r>
              <a:rPr kumimoji="1" lang="ja-JP" altLang="en-US"/>
              <a:t>市町村で一人当たりの餃子</a:t>
            </a:r>
            <a:r>
              <a:rPr lang="ja-JP" altLang="en-US"/>
              <a:t>消費量</a:t>
            </a:r>
            <a:r>
              <a:rPr lang="ja-JP" altLang="en-US" dirty="0"/>
              <a:t>が一番多いのは</a:t>
            </a:r>
            <a:r>
              <a:rPr kumimoji="1" lang="ja-JP" altLang="en-US"/>
              <a:t>どこでしょうか？</a:t>
            </a:r>
            <a:endParaRPr lang="en-US" altLang="ja-JP" dirty="0"/>
          </a:p>
          <a:p>
            <a:pPr marL="914400" lvl="1" indent="-457200">
              <a:buFont typeface="+mj-lt"/>
              <a:buAutoNum type="alphaUcParenR"/>
            </a:pPr>
            <a:r>
              <a:rPr lang="ja-JP" altLang="en-US" dirty="0"/>
              <a:t>宇都宮市</a:t>
            </a:r>
            <a:endParaRPr lang="en-US" altLang="ja-JP" dirty="0"/>
          </a:p>
          <a:p>
            <a:pPr marL="914400" lvl="1" indent="-457200">
              <a:buFont typeface="+mj-lt"/>
              <a:buAutoNum type="alphaUcParenR"/>
            </a:pPr>
            <a:r>
              <a:rPr kumimoji="1" lang="ja-JP" altLang="en-US" dirty="0"/>
              <a:t>浜松市</a:t>
            </a:r>
            <a:endParaRPr kumimoji="1" lang="en-US" altLang="ja-JP" dirty="0"/>
          </a:p>
          <a:p>
            <a:pPr marL="914400" lvl="1" indent="-457200">
              <a:buFont typeface="+mj-lt"/>
              <a:buAutoNum type="alphaUcParenR"/>
            </a:pPr>
            <a:r>
              <a:rPr lang="ja-JP" altLang="en-US" dirty="0"/>
              <a:t>宮崎市</a:t>
            </a:r>
            <a:endParaRPr lang="en-US" altLang="ja-JP" dirty="0"/>
          </a:p>
          <a:p>
            <a:pPr marL="914400" lvl="1" indent="-457200">
              <a:buFont typeface="+mj-lt"/>
              <a:buAutoNum type="alphaUcParenR"/>
            </a:pPr>
            <a:r>
              <a:rPr kumimoji="1" lang="ja-JP" altLang="en-US" dirty="0"/>
              <a:t>その他・</a:t>
            </a:r>
            <a:r>
              <a:rPr lang="ja-JP" altLang="en-US" dirty="0"/>
              <a:t>わからない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722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9E7BF4-F67A-4294-91F1-89FE047D5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質問２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A00BD0-1CD1-4440-B990-F356EB230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64629"/>
          </a:xfrm>
        </p:spPr>
        <p:txBody>
          <a:bodyPr>
            <a:normAutofit/>
          </a:bodyPr>
          <a:lstStyle/>
          <a:p>
            <a:r>
              <a:rPr lang="ja-JP" altLang="en-US" dirty="0"/>
              <a:t>答えを知っていた方にお尋ねします。その情報源は何ですか？</a:t>
            </a:r>
            <a:endParaRPr lang="en-US" altLang="ja-JP" dirty="0"/>
          </a:p>
          <a:p>
            <a:pPr marL="914400" lvl="1" indent="-457200">
              <a:buFont typeface="+mj-lt"/>
              <a:buAutoNum type="alphaUcParenR"/>
            </a:pPr>
            <a:r>
              <a:rPr lang="ja-JP" altLang="en-US" dirty="0"/>
              <a:t>口コミ</a:t>
            </a:r>
            <a:endParaRPr lang="en-US" altLang="ja-JP" dirty="0"/>
          </a:p>
          <a:p>
            <a:pPr marL="914400" lvl="1" indent="-457200">
              <a:buFont typeface="+mj-lt"/>
              <a:buAutoNum type="alphaUcParenR"/>
            </a:pPr>
            <a:r>
              <a:rPr lang="en-US" altLang="ja-JP" dirty="0"/>
              <a:t>Twitter</a:t>
            </a:r>
          </a:p>
          <a:p>
            <a:pPr marL="914400" lvl="1" indent="-457200">
              <a:buFont typeface="+mj-lt"/>
              <a:buAutoNum type="alphaUcParenR"/>
            </a:pPr>
            <a:r>
              <a:rPr lang="ja-JP" altLang="en-US" dirty="0"/>
              <a:t>テレビ</a:t>
            </a:r>
            <a:endParaRPr lang="en-US" altLang="ja-JP" dirty="0"/>
          </a:p>
          <a:p>
            <a:pPr marL="914400" lvl="1" indent="-457200">
              <a:buFont typeface="+mj-lt"/>
              <a:buAutoNum type="alphaUcParenR"/>
            </a:pPr>
            <a:r>
              <a:rPr lang="ja-JP" altLang="en-US" dirty="0"/>
              <a:t>ニュースサイト</a:t>
            </a:r>
            <a:endParaRPr lang="en-US" altLang="ja-JP" dirty="0"/>
          </a:p>
          <a:p>
            <a:pPr marL="914400" lvl="1" indent="-457200">
              <a:buFont typeface="+mj-lt"/>
              <a:buAutoNum type="alphaUcParenR"/>
            </a:pPr>
            <a:r>
              <a:rPr kumimoji="1" lang="ja-JP" altLang="en-US" dirty="0"/>
              <a:t>新聞</a:t>
            </a:r>
            <a:endParaRPr kumimoji="1" lang="en-US" altLang="ja-JP" dirty="0"/>
          </a:p>
          <a:p>
            <a:pPr marL="914400" lvl="1" indent="-457200">
              <a:buFont typeface="+mj-lt"/>
              <a:buAutoNum type="alphaUcParenR"/>
            </a:pPr>
            <a:r>
              <a:rPr lang="ja-JP" altLang="en-US" dirty="0"/>
              <a:t>その他</a:t>
            </a:r>
            <a:r>
              <a:rPr lang="en-US" altLang="ja-JP" dirty="0"/>
              <a:t/>
            </a:r>
            <a:br>
              <a:rPr lang="en-US" altLang="ja-JP" dirty="0"/>
            </a:br>
            <a:endParaRPr lang="en-US" altLang="ja-JP" dirty="0"/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</a:rPr>
              <a:t>それは信頼できる情報源でしょうか？</a:t>
            </a:r>
            <a:endParaRPr lang="en-US" altLang="ja-JP" sz="4000" b="1" dirty="0">
              <a:solidFill>
                <a:srgbClr val="FF0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CA862D6-8D9E-4565-A8AD-443735DDE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201" y="3375174"/>
            <a:ext cx="1088913" cy="968115"/>
          </a:xfrm>
          <a:prstGeom prst="rect">
            <a:avLst/>
          </a:prstGeom>
        </p:spPr>
      </p:pic>
      <p:pic>
        <p:nvPicPr>
          <p:cNvPr id="8" name="Picture 2" descr="話をする会社員のイラスト">
            <a:extLst>
              <a:ext uri="{FF2B5EF4-FFF2-40B4-BE49-F238E27FC236}">
                <a16:creationId xmlns:a16="http://schemas.microsoft.com/office/drawing/2014/main" id="{ED596AF9-8B80-427B-A11A-D115BEC03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404" y="2300393"/>
            <a:ext cx="928542" cy="9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93FADD9-982A-433F-987F-5D57C7DA2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599" y="2764664"/>
            <a:ext cx="2204967" cy="734989"/>
          </a:xfrm>
          <a:prstGeom prst="rect">
            <a:avLst/>
          </a:prstGeom>
        </p:spPr>
      </p:pic>
      <p:pic>
        <p:nvPicPr>
          <p:cNvPr id="10" name="Picture 2" descr="画像">
            <a:extLst>
              <a:ext uri="{FF2B5EF4-FFF2-40B4-BE49-F238E27FC236}">
                <a16:creationId xmlns:a16="http://schemas.microsoft.com/office/drawing/2014/main" id="{DCD1D793-BD07-47CF-B7AF-8D4E165B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827" y="3132158"/>
            <a:ext cx="1577006" cy="88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9645" y="3859231"/>
            <a:ext cx="1698623" cy="9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7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資料の評価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0000"/>
                </a:solidFill>
                <a:ea typeface="ＭＳ Ｐゴシック" pitchFamily="50" charset="-128"/>
              </a:rPr>
              <a:t>情報源としての信頼性・妥当性を判断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graphicFrame>
        <p:nvGraphicFramePr>
          <p:cNvPr id="4" name="コンテンツ プレースホルダー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507643"/>
              </p:ext>
            </p:extLst>
          </p:nvPr>
        </p:nvGraphicFramePr>
        <p:xfrm>
          <a:off x="1845905" y="2267339"/>
          <a:ext cx="8772331" cy="404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096000" y="5971225"/>
            <a:ext cx="4461421" cy="647452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1400" dirty="0">
                <a:solidFill>
                  <a:srgbClr val="000000"/>
                </a:solidFill>
                <a:ea typeface="ＭＳ Ｐゴシック" pitchFamily="50" charset="-128"/>
              </a:rPr>
              <a:t>紀伊國屋書店「情報の達人」第</a:t>
            </a:r>
            <a:r>
              <a:rPr lang="en-US" altLang="ja-JP" sz="1400" dirty="0">
                <a:solidFill>
                  <a:srgbClr val="000000"/>
                </a:solidFill>
                <a:ea typeface="ＭＳ Ｐゴシック" pitchFamily="50" charset="-128"/>
              </a:rPr>
              <a:t>2</a:t>
            </a:r>
            <a:r>
              <a:rPr lang="ja-JP" altLang="en-US" sz="1400" dirty="0">
                <a:solidFill>
                  <a:srgbClr val="000000"/>
                </a:solidFill>
                <a:ea typeface="ＭＳ Ｐゴシック" pitchFamily="50" charset="-128"/>
              </a:rPr>
              <a:t>巻</a:t>
            </a:r>
            <a:endParaRPr lang="en-US" altLang="ja-JP" sz="1400" dirty="0">
              <a:solidFill>
                <a:srgbClr val="000000"/>
              </a:solidFill>
              <a:ea typeface="ＭＳ Ｐゴシック" pitchFamily="50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ea typeface="ＭＳ Ｐゴシック" pitchFamily="50" charset="-128"/>
              </a:rPr>
              <a:t>　　第</a:t>
            </a:r>
            <a:r>
              <a:rPr lang="en-US" altLang="ja-JP" sz="1400" dirty="0">
                <a:solidFill>
                  <a:srgbClr val="000000"/>
                </a:solidFill>
                <a:ea typeface="ＭＳ Ｐゴシック" pitchFamily="50" charset="-128"/>
              </a:rPr>
              <a:t>6</a:t>
            </a:r>
            <a:r>
              <a:rPr lang="ja-JP" altLang="en-US" sz="1400" dirty="0">
                <a:solidFill>
                  <a:srgbClr val="000000"/>
                </a:solidFill>
                <a:ea typeface="ＭＳ Ｐゴシック" pitchFamily="50" charset="-128"/>
              </a:rPr>
              <a:t>講「資料の評価と情報の分析」　から抜粋　</a:t>
            </a:r>
            <a:r>
              <a:rPr lang="ja-JP" altLang="en-US" sz="2000" dirty="0">
                <a:solidFill>
                  <a:srgbClr val="000000"/>
                </a:solidFill>
                <a:ea typeface="ＭＳ Ｐゴシック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3559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solidFill>
                  <a:srgbClr val="000000"/>
                </a:solidFill>
                <a:ea typeface="ＭＳ Ｐゴシック" pitchFamily="50" charset="-128"/>
              </a:rPr>
              <a:t>誰が書いているか</a:t>
            </a:r>
            <a:r>
              <a:rPr lang="en-US" altLang="ja-JP" dirty="0">
                <a:solidFill>
                  <a:srgbClr val="000000"/>
                </a:solidFill>
                <a:ea typeface="ＭＳ Ｐゴシック" pitchFamily="50" charset="-128"/>
              </a:rPr>
              <a:t/>
            </a:r>
            <a:br>
              <a:rPr lang="en-US" altLang="ja-JP" dirty="0">
                <a:solidFill>
                  <a:srgbClr val="000000"/>
                </a:solidFill>
                <a:ea typeface="ＭＳ Ｐゴシック" pitchFamily="50" charset="-128"/>
              </a:rPr>
            </a:br>
            <a:r>
              <a:rPr lang="ja-JP" altLang="en-US" dirty="0">
                <a:solidFill>
                  <a:srgbClr val="000000"/>
                </a:solidFill>
                <a:ea typeface="ＭＳ Ｐゴシック" pitchFamily="50" charset="-128"/>
              </a:rPr>
              <a:t>どこから出版・公開されているか</a:t>
            </a:r>
            <a:endParaRPr kumimoji="1" lang="ja-JP" altLang="en-US" dirty="0"/>
          </a:p>
        </p:txBody>
      </p:sp>
      <p:graphicFrame>
        <p:nvGraphicFramePr>
          <p:cNvPr id="11" name="図表 10"/>
          <p:cNvGraphicFramePr/>
          <p:nvPr>
            <p:extLst>
              <p:ext uri="{D42A27DB-BD31-4B8C-83A1-F6EECF244321}">
                <p14:modId xmlns:p14="http://schemas.microsoft.com/office/powerpoint/2010/main" val="2771259874"/>
              </p:ext>
            </p:extLst>
          </p:nvPr>
        </p:nvGraphicFramePr>
        <p:xfrm>
          <a:off x="1875453" y="1895962"/>
          <a:ext cx="8257592" cy="318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350E0B9F-5821-4707-8E7E-62EA52FFC9D2}"/>
              </a:ext>
            </a:extLst>
          </p:cNvPr>
          <p:cNvSpPr/>
          <p:nvPr/>
        </p:nvSpPr>
        <p:spPr>
          <a:xfrm rot="16200000">
            <a:off x="5341467" y="1839810"/>
            <a:ext cx="1325563" cy="8257593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信頼性</a:t>
            </a:r>
          </a:p>
        </p:txBody>
      </p:sp>
    </p:spTree>
    <p:extLst>
      <p:ext uri="{BB962C8B-B14F-4D97-AF65-F5344CB8AC3E}">
        <p14:creationId xmlns:p14="http://schemas.microsoft.com/office/powerpoint/2010/main" val="17410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solidFill>
                  <a:srgbClr val="000000"/>
                </a:solidFill>
                <a:ea typeface="ＭＳ Ｐゴシック" pitchFamily="50" charset="-128"/>
              </a:rPr>
              <a:t>客観的に書かれているか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CA862D6-8D9E-4565-A8AD-443735DDE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6" y="2461197"/>
            <a:ext cx="4599084" cy="408888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475" y="2836516"/>
            <a:ext cx="5977064" cy="343538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59498" y="1644028"/>
            <a:ext cx="9789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ニュースサイトと新聞記事の比較</a:t>
            </a:r>
            <a:endParaRPr lang="en-US" altLang="ja-JP" sz="2400" b="1" dirty="0"/>
          </a:p>
          <a:p>
            <a:r>
              <a:rPr kumimoji="1" lang="ja-JP" altLang="en-US" dirty="0"/>
              <a:t>新聞記事には出典が「総務省家計調査」であることや、調査対象が記載されている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8722581" y="4488024"/>
            <a:ext cx="1074562" cy="7464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6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いつつくられたものか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ただし、新しいものが信頼できるとは限らない</a:t>
            </a:r>
            <a:endParaRPr lang="en-US" altLang="ja-JP" dirty="0"/>
          </a:p>
          <a:p>
            <a:r>
              <a:rPr lang="ja-JP" altLang="en-US" dirty="0"/>
              <a:t>引用の際に出典や前提条件など、情報が欠落する場合がある</a:t>
            </a:r>
            <a:endParaRPr lang="en-US" altLang="ja-JP" dirty="0"/>
          </a:p>
          <a:p>
            <a:r>
              <a:rPr kumimoji="1" lang="ja-JP" altLang="en-US" dirty="0"/>
              <a:t>元となる情報源を確認することが重要</a:t>
            </a:r>
          </a:p>
        </p:txBody>
      </p:sp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4E5AC006-827F-4590-9B61-0E56066FC8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856637"/>
              </p:ext>
            </p:extLst>
          </p:nvPr>
        </p:nvGraphicFramePr>
        <p:xfrm>
          <a:off x="1395895" y="2973788"/>
          <a:ext cx="9171388" cy="298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2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学術論文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063038" cy="4351338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研究内容を公表する文書</a:t>
            </a:r>
            <a:endParaRPr lang="en-US" altLang="ja-JP" sz="3200" dirty="0"/>
          </a:p>
          <a:p>
            <a:pPr lvl="1"/>
            <a:r>
              <a:rPr lang="ja-JP" altLang="en-US" sz="2800" dirty="0"/>
              <a:t>研究者・専門家に</a:t>
            </a:r>
            <a:r>
              <a:rPr lang="ja-JP" altLang="en-US" sz="3200" dirty="0"/>
              <a:t>よって</a:t>
            </a:r>
            <a:r>
              <a:rPr lang="ja-JP" altLang="en-US" sz="2800" dirty="0"/>
              <a:t>作成</a:t>
            </a:r>
            <a:endParaRPr lang="en-US" altLang="ja-JP" sz="2800" dirty="0"/>
          </a:p>
          <a:p>
            <a:pPr lvl="1"/>
            <a:r>
              <a:rPr lang="ja-JP" altLang="en-US" sz="2800" dirty="0"/>
              <a:t>学会・協会等が編集・出版</a:t>
            </a:r>
          </a:p>
          <a:p>
            <a:pPr lvl="1"/>
            <a:r>
              <a:rPr lang="ja-JP" altLang="en-US" sz="2800" dirty="0"/>
              <a:t>査読により掲載の可否が決まる</a:t>
            </a:r>
            <a:endParaRPr lang="en-US" altLang="ja-JP" sz="2800" dirty="0"/>
          </a:p>
          <a:p>
            <a:pPr lvl="1"/>
            <a:r>
              <a:rPr lang="ja-JP" altLang="en-US" sz="2800" dirty="0"/>
              <a:t>参考文献を記載</a:t>
            </a:r>
            <a:endParaRPr lang="en-US" altLang="ja-JP" sz="2800" dirty="0"/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4564EF9D-EA10-4765-B7BA-E80CBEE2BEA0}"/>
              </a:ext>
            </a:extLst>
          </p:cNvPr>
          <p:cNvSpPr/>
          <p:nvPr/>
        </p:nvSpPr>
        <p:spPr>
          <a:xfrm rot="5400000">
            <a:off x="3463836" y="4318715"/>
            <a:ext cx="938254" cy="72356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6093D13-1D0E-48BE-9045-93575A219024}"/>
              </a:ext>
            </a:extLst>
          </p:cNvPr>
          <p:cNvSpPr/>
          <p:nvPr/>
        </p:nvSpPr>
        <p:spPr>
          <a:xfrm>
            <a:off x="838200" y="5284564"/>
            <a:ext cx="57772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信頼性の高い情報</a:t>
            </a:r>
          </a:p>
        </p:txBody>
      </p:sp>
    </p:spTree>
    <p:extLst>
      <p:ext uri="{BB962C8B-B14F-4D97-AF65-F5344CB8AC3E}">
        <p14:creationId xmlns:p14="http://schemas.microsoft.com/office/powerpoint/2010/main" val="39689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448</Words>
  <Application>Microsoft Office PowerPoint</Application>
  <PresentationFormat>ワイド画面</PresentationFormat>
  <Paragraphs>105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ＭＳ Ｐゴシック</vt:lpstr>
      <vt:lpstr>新細明體</vt:lpstr>
      <vt:lpstr>游ゴシック</vt:lpstr>
      <vt:lpstr>游ゴシック Light</vt:lpstr>
      <vt:lpstr>Arial</vt:lpstr>
      <vt:lpstr>Office テーマ</vt:lpstr>
      <vt:lpstr>学術情報と情報検索</vt:lpstr>
      <vt:lpstr>１．信頼できる情報とは何か</vt:lpstr>
      <vt:lpstr>質問１</vt:lpstr>
      <vt:lpstr>質問２</vt:lpstr>
      <vt:lpstr>資料の評価</vt:lpstr>
      <vt:lpstr>誰が書いているか どこから出版・公開されているか</vt:lpstr>
      <vt:lpstr>客観的に書かれているか</vt:lpstr>
      <vt:lpstr>いつつくられたものか</vt:lpstr>
      <vt:lpstr>学術論文</vt:lpstr>
      <vt:lpstr>学術論文の構成</vt:lpstr>
      <vt:lpstr>参考文献の見方</vt:lpstr>
      <vt:lpstr>論文の引用・被引用関係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寸田五郎</dc:creator>
  <cp:lastModifiedBy>寸田五郎</cp:lastModifiedBy>
  <cp:revision>24</cp:revision>
  <dcterms:created xsi:type="dcterms:W3CDTF">2020-09-24T13:30:30Z</dcterms:created>
  <dcterms:modified xsi:type="dcterms:W3CDTF">2020-09-28T03:14:33Z</dcterms:modified>
</cp:coreProperties>
</file>