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1085" r:id="rId2"/>
    <p:sldId id="1086" r:id="rId3"/>
    <p:sldId id="1087" r:id="rId4"/>
    <p:sldId id="1088" r:id="rId5"/>
    <p:sldId id="1103" r:id="rId6"/>
    <p:sldId id="1104" r:id="rId7"/>
    <p:sldId id="1089" r:id="rId8"/>
    <p:sldId id="1105" r:id="rId9"/>
    <p:sldId id="1090" r:id="rId10"/>
    <p:sldId id="1106" r:id="rId11"/>
    <p:sldId id="1091" r:id="rId12"/>
    <p:sldId id="1107" r:id="rId13"/>
    <p:sldId id="1108" r:id="rId14"/>
    <p:sldId id="1092" r:id="rId15"/>
    <p:sldId id="1093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09111352d8a0671e" providerId="LiveId" clId="{1CC52882-46AC-41B5-B523-FE5456DE8A8C}"/>
    <pc:docChg chg="undo redo custSel addSld delSld modSld sldOrd modMainMaster">
      <pc:chgData name="" userId="09111352d8a0671e" providerId="LiveId" clId="{1CC52882-46AC-41B5-B523-FE5456DE8A8C}" dt="2020-09-26T13:59:40.918" v="2507" actId="113"/>
      <pc:docMkLst>
        <pc:docMk/>
      </pc:docMkLst>
      <pc:sldChg chg="modSp">
        <pc:chgData name="" userId="09111352d8a0671e" providerId="LiveId" clId="{1CC52882-46AC-41B5-B523-FE5456DE8A8C}" dt="2020-09-26T13:57:39.022" v="2468" actId="113"/>
        <pc:sldMkLst>
          <pc:docMk/>
          <pc:sldMk cId="1172219639" sldId="258"/>
        </pc:sldMkLst>
        <pc:spChg chg="mod">
          <ac:chgData name="" userId="09111352d8a0671e" providerId="LiveId" clId="{1CC52882-46AC-41B5-B523-FE5456DE8A8C}" dt="2020-09-26T13:57:39.022" v="2468" actId="113"/>
          <ac:spMkLst>
            <pc:docMk/>
            <pc:sldMk cId="1172219639" sldId="258"/>
            <ac:spMk id="2" creationId="{CB1A95F8-624E-43BC-B253-8FA33A67C0C4}"/>
          </ac:spMkLst>
        </pc:spChg>
        <pc:spChg chg="mod">
          <ac:chgData name="" userId="09111352d8a0671e" providerId="LiveId" clId="{1CC52882-46AC-41B5-B523-FE5456DE8A8C}" dt="2020-09-24T14:12:38.123" v="143"/>
          <ac:spMkLst>
            <pc:docMk/>
            <pc:sldMk cId="1172219639" sldId="258"/>
            <ac:spMk id="3" creationId="{9991EC21-6568-4374-BB8B-A601A7A261F5}"/>
          </ac:spMkLst>
        </pc:spChg>
      </pc:sldChg>
      <pc:sldChg chg="modSp modAnim">
        <pc:chgData name="" userId="09111352d8a0671e" providerId="LiveId" clId="{1CC52882-46AC-41B5-B523-FE5456DE8A8C}" dt="2020-09-26T13:57:35.695" v="2467" actId="113"/>
        <pc:sldMkLst>
          <pc:docMk/>
          <pc:sldMk cId="4191176736" sldId="259"/>
        </pc:sldMkLst>
        <pc:spChg chg="mod">
          <ac:chgData name="" userId="09111352d8a0671e" providerId="LiveId" clId="{1CC52882-46AC-41B5-B523-FE5456DE8A8C}" dt="2020-09-26T13:57:35.695" v="2467" actId="113"/>
          <ac:spMkLst>
            <pc:docMk/>
            <pc:sldMk cId="4191176736" sldId="259"/>
            <ac:spMk id="2" creationId="{399E7BF4-F67A-4294-91F1-89FE047D5089}"/>
          </ac:spMkLst>
        </pc:spChg>
        <pc:spChg chg="mod">
          <ac:chgData name="" userId="09111352d8a0671e" providerId="LiveId" clId="{1CC52882-46AC-41B5-B523-FE5456DE8A8C}" dt="2020-09-25T21:16:35.032" v="586" actId="20577"/>
          <ac:spMkLst>
            <pc:docMk/>
            <pc:sldMk cId="4191176736" sldId="259"/>
            <ac:spMk id="3" creationId="{A9A00BD0-1CD1-4440-B990-F356EB230E44}"/>
          </ac:spMkLst>
        </pc:spChg>
        <pc:picChg chg="mod">
          <ac:chgData name="" userId="09111352d8a0671e" providerId="LiveId" clId="{1CC52882-46AC-41B5-B523-FE5456DE8A8C}" dt="2020-09-25T21:14:34.070" v="579" actId="1076"/>
          <ac:picMkLst>
            <pc:docMk/>
            <pc:sldMk cId="4191176736" sldId="259"/>
            <ac:picMk id="8" creationId="{ED596AF9-8B80-427B-A11A-D115BEC0380E}"/>
          </ac:picMkLst>
        </pc:picChg>
        <pc:picChg chg="mod">
          <ac:chgData name="" userId="09111352d8a0671e" providerId="LiveId" clId="{1CC52882-46AC-41B5-B523-FE5456DE8A8C}" dt="2020-09-25T21:17:17.388" v="593" actId="1076"/>
          <ac:picMkLst>
            <pc:docMk/>
            <pc:sldMk cId="4191176736" sldId="259"/>
            <ac:picMk id="10" creationId="{DCD1D793-BD07-47CF-B7AF-8D4E165BE2B8}"/>
          </ac:picMkLst>
        </pc:picChg>
      </pc:sldChg>
      <pc:sldChg chg="delSp modSp">
        <pc:chgData name="" userId="09111352d8a0671e" providerId="LiveId" clId="{1CC52882-46AC-41B5-B523-FE5456DE8A8C}" dt="2020-09-26T13:56:59.622" v="2465"/>
        <pc:sldMkLst>
          <pc:docMk/>
          <pc:sldMk cId="897196441" sldId="986"/>
        </pc:sldMkLst>
        <pc:spChg chg="mod">
          <ac:chgData name="" userId="09111352d8a0671e" providerId="LiveId" clId="{1CC52882-46AC-41B5-B523-FE5456DE8A8C}" dt="2020-09-26T13:56:59.622" v="2465"/>
          <ac:spMkLst>
            <pc:docMk/>
            <pc:sldMk cId="897196441" sldId="986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2:46.824" v="1966" actId="478"/>
          <ac:spMkLst>
            <pc:docMk/>
            <pc:sldMk cId="897196441" sldId="986"/>
            <ac:spMk id="4" creationId="{00000000-0000-0000-0000-000000000000}"/>
          </ac:spMkLst>
        </pc:spChg>
      </pc:sldChg>
      <pc:sldChg chg="delSp">
        <pc:chgData name="" userId="09111352d8a0671e" providerId="LiveId" clId="{1CC52882-46AC-41B5-B523-FE5456DE8A8C}" dt="2020-09-26T12:12:43.858" v="1965" actId="478"/>
        <pc:sldMkLst>
          <pc:docMk/>
          <pc:sldMk cId="1606226021" sldId="1019"/>
        </pc:sldMkLst>
        <pc:spChg chg="del">
          <ac:chgData name="" userId="09111352d8a0671e" providerId="LiveId" clId="{1CC52882-46AC-41B5-B523-FE5456DE8A8C}" dt="2020-09-26T12:12:43.858" v="1965" actId="478"/>
          <ac:spMkLst>
            <pc:docMk/>
            <pc:sldMk cId="1606226021" sldId="1019"/>
            <ac:spMk id="4" creationId="{00000000-0000-0000-0000-000000000000}"/>
          </ac:spMkLst>
        </pc:spChg>
      </pc:sldChg>
      <pc:sldChg chg="addSp modSp">
        <pc:chgData name="" userId="09111352d8a0671e" providerId="LiveId" clId="{1CC52882-46AC-41B5-B523-FE5456DE8A8C}" dt="2020-09-25T20:41:31.628" v="186" actId="14100"/>
        <pc:sldMkLst>
          <pc:docMk/>
          <pc:sldMk cId="1741016511" sldId="1020"/>
        </pc:sldMkLst>
        <pc:spChg chg="add mod">
          <ac:chgData name="" userId="09111352d8a0671e" providerId="LiveId" clId="{1CC52882-46AC-41B5-B523-FE5456DE8A8C}" dt="2020-09-25T20:41:31.628" v="186" actId="14100"/>
          <ac:spMkLst>
            <pc:docMk/>
            <pc:sldMk cId="1741016511" sldId="1020"/>
            <ac:spMk id="3" creationId="{350E0B9F-5821-4707-8E7E-62EA52FFC9D2}"/>
          </ac:spMkLst>
        </pc:spChg>
        <pc:graphicFrameChg chg="mod">
          <ac:chgData name="" userId="09111352d8a0671e" providerId="LiveId" clId="{1CC52882-46AC-41B5-B523-FE5456DE8A8C}" dt="2020-09-25T20:41:14.030" v="182" actId="14100"/>
          <ac:graphicFrameMkLst>
            <pc:docMk/>
            <pc:sldMk cId="1741016511" sldId="1020"/>
            <ac:graphicFrameMk id="11" creationId="{00000000-0000-0000-0000-000000000000}"/>
          </ac:graphicFrameMkLst>
        </pc:graphicFrameChg>
      </pc:sldChg>
      <pc:sldChg chg="modSp">
        <pc:chgData name="" userId="09111352d8a0671e" providerId="LiveId" clId="{1CC52882-46AC-41B5-B523-FE5456DE8A8C}" dt="2020-09-25T20:43:06.550" v="217" actId="14100"/>
        <pc:sldMkLst>
          <pc:docMk/>
          <pc:sldMk cId="1199669336" sldId="1021"/>
        </pc:sldMkLst>
        <pc:spChg chg="mod">
          <ac:chgData name="" userId="09111352d8a0671e" providerId="LiveId" clId="{1CC52882-46AC-41B5-B523-FE5456DE8A8C}" dt="2020-09-25T20:42:55.241" v="216" actId="6549"/>
          <ac:spMkLst>
            <pc:docMk/>
            <pc:sldMk cId="1199669336" sldId="1021"/>
            <ac:spMk id="7" creationId="{00000000-0000-0000-0000-000000000000}"/>
          </ac:spMkLst>
        </pc:spChg>
        <pc:spChg chg="mod">
          <ac:chgData name="" userId="09111352d8a0671e" providerId="LiveId" clId="{1CC52882-46AC-41B5-B523-FE5456DE8A8C}" dt="2020-09-25T20:43:06.550" v="217" actId="14100"/>
          <ac:spMkLst>
            <pc:docMk/>
            <pc:sldMk cId="1199669336" sldId="1021"/>
            <ac:spMk id="8" creationId="{00000000-0000-0000-0000-000000000000}"/>
          </ac:spMkLst>
        </pc:spChg>
      </pc:sldChg>
      <pc:sldChg chg="addSp modSp">
        <pc:chgData name="" userId="09111352d8a0671e" providerId="LiveId" clId="{1CC52882-46AC-41B5-B523-FE5456DE8A8C}" dt="2020-09-26T13:57:43.341" v="2469" actId="113"/>
        <pc:sldMkLst>
          <pc:docMk/>
          <pc:sldMk cId="1091239286" sldId="1022"/>
        </pc:sldMkLst>
        <pc:spChg chg="mod">
          <ac:chgData name="" userId="09111352d8a0671e" providerId="LiveId" clId="{1CC52882-46AC-41B5-B523-FE5456DE8A8C}" dt="2020-09-26T13:57:43.341" v="2469" actId="113"/>
          <ac:spMkLst>
            <pc:docMk/>
            <pc:sldMk cId="1091239286" sldId="102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06:39.739" v="466"/>
          <ac:spMkLst>
            <pc:docMk/>
            <pc:sldMk cId="1091239286" sldId="1022"/>
            <ac:spMk id="3" creationId="{00000000-0000-0000-0000-000000000000}"/>
          </ac:spMkLst>
        </pc:spChg>
        <pc:graphicFrameChg chg="add mod">
          <ac:chgData name="" userId="09111352d8a0671e" providerId="LiveId" clId="{1CC52882-46AC-41B5-B523-FE5456DE8A8C}" dt="2020-09-25T21:03:08.506" v="333" actId="12100"/>
          <ac:graphicFrameMkLst>
            <pc:docMk/>
            <pc:sldMk cId="1091239286" sldId="1022"/>
            <ac:graphicFrameMk id="4" creationId="{4E5AC006-827F-4590-9B61-0E56066FC8D0}"/>
          </ac:graphicFrameMkLst>
        </pc:graphicFrameChg>
      </pc:sldChg>
      <pc:sldChg chg="modSp">
        <pc:chgData name="" userId="09111352d8a0671e" providerId="LiveId" clId="{1CC52882-46AC-41B5-B523-FE5456DE8A8C}" dt="2020-09-26T13:57:32.507" v="2466" actId="113"/>
        <pc:sldMkLst>
          <pc:docMk/>
          <pc:sldMk cId="1355901775" sldId="1024"/>
        </pc:sldMkLst>
        <pc:spChg chg="mod">
          <ac:chgData name="" userId="09111352d8a0671e" providerId="LiveId" clId="{1CC52882-46AC-41B5-B523-FE5456DE8A8C}" dt="2020-09-26T13:57:32.507" v="2466" actId="113"/>
          <ac:spMkLst>
            <pc:docMk/>
            <pc:sldMk cId="1355901775" sldId="1024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0:38:36.455" v="151" actId="1582"/>
          <ac:spMkLst>
            <pc:docMk/>
            <pc:sldMk cId="1355901775" sldId="1024"/>
            <ac:spMk id="5" creationId="{00000000-0000-0000-0000-000000000000}"/>
          </ac:spMkLst>
        </pc:spChg>
      </pc:sldChg>
      <pc:sldChg chg="del ord">
        <pc:chgData name="" userId="09111352d8a0671e" providerId="LiveId" clId="{1CC52882-46AC-41B5-B523-FE5456DE8A8C}" dt="2020-09-25T21:24:14.045" v="663" actId="2696"/>
        <pc:sldMkLst>
          <pc:docMk/>
          <pc:sldMk cId="1914485181" sldId="1025"/>
        </pc:sldMkLst>
      </pc:sldChg>
      <pc:sldChg chg="del">
        <pc:chgData name="" userId="09111352d8a0671e" providerId="LiveId" clId="{1CC52882-46AC-41B5-B523-FE5456DE8A8C}" dt="2020-09-25T21:24:46.662" v="668" actId="2696"/>
        <pc:sldMkLst>
          <pc:docMk/>
          <pc:sldMk cId="1647548578" sldId="1026"/>
        </pc:sldMkLst>
      </pc:sldChg>
      <pc:sldChg chg="modSp del">
        <pc:chgData name="" userId="09111352d8a0671e" providerId="LiveId" clId="{1CC52882-46AC-41B5-B523-FE5456DE8A8C}" dt="2020-09-25T21:24:00.837" v="661" actId="2696"/>
        <pc:sldMkLst>
          <pc:docMk/>
          <pc:sldMk cId="4180882039" sldId="1027"/>
        </pc:sldMkLst>
        <pc:spChg chg="mod">
          <ac:chgData name="" userId="09111352d8a0671e" providerId="LiveId" clId="{1CC52882-46AC-41B5-B523-FE5456DE8A8C}" dt="2020-09-25T21:23:00.637" v="656" actId="6549"/>
          <ac:spMkLst>
            <pc:docMk/>
            <pc:sldMk cId="4180882039" sldId="1027"/>
            <ac:spMk id="2" creationId="{00000000-0000-0000-0000-000000000000}"/>
          </ac:spMkLst>
        </pc:spChg>
      </pc:sldChg>
      <pc:sldChg chg="del">
        <pc:chgData name="" userId="09111352d8a0671e" providerId="LiveId" clId="{1CC52882-46AC-41B5-B523-FE5456DE8A8C}" dt="2020-09-25T21:22:35.036" v="620" actId="2696"/>
        <pc:sldMkLst>
          <pc:docMk/>
          <pc:sldMk cId="3062939801" sldId="1028"/>
        </pc:sldMkLst>
      </pc:sldChg>
      <pc:sldChg chg="addSp delSp modSp">
        <pc:chgData name="" userId="09111352d8a0671e" providerId="LiveId" clId="{1CC52882-46AC-41B5-B523-FE5456DE8A8C}" dt="2020-09-26T13:57:50.552" v="2471" actId="113"/>
        <pc:sldMkLst>
          <pc:docMk/>
          <pc:sldMk cId="2146103432" sldId="1029"/>
        </pc:sldMkLst>
        <pc:spChg chg="mod">
          <ac:chgData name="" userId="09111352d8a0671e" providerId="LiveId" clId="{1CC52882-46AC-41B5-B523-FE5456DE8A8C}" dt="2020-09-26T13:57:50.552" v="2471" actId="113"/>
          <ac:spMkLst>
            <pc:docMk/>
            <pc:sldMk cId="2146103432" sldId="1029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2:13:15.360" v="1969" actId="1076"/>
          <ac:spMkLst>
            <pc:docMk/>
            <pc:sldMk cId="2146103432" sldId="1029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3:04.154" v="1967" actId="478"/>
          <ac:spMkLst>
            <pc:docMk/>
            <pc:sldMk cId="2146103432" sldId="1029"/>
            <ac:spMk id="4" creationId="{00000000-0000-0000-0000-000000000000}"/>
          </ac:spMkLst>
        </pc:spChg>
        <pc:spChg chg="add del mod">
          <ac:chgData name="" userId="09111352d8a0671e" providerId="LiveId" clId="{1CC52882-46AC-41B5-B523-FE5456DE8A8C}" dt="2020-09-26T11:17:59.756" v="832" actId="478"/>
          <ac:spMkLst>
            <pc:docMk/>
            <pc:sldMk cId="2146103432" sldId="1029"/>
            <ac:spMk id="25" creationId="{58B2EC26-EE7F-49E5-89B8-9BFD193A6D60}"/>
          </ac:spMkLst>
        </pc:spChg>
        <pc:picChg chg="add del mod">
          <ac:chgData name="" userId="09111352d8a0671e" providerId="LiveId" clId="{1CC52882-46AC-41B5-B523-FE5456DE8A8C}" dt="2020-09-26T11:11:33.635" v="673" actId="478"/>
          <ac:picMkLst>
            <pc:docMk/>
            <pc:sldMk cId="2146103432" sldId="1029"/>
            <ac:picMk id="5" creationId="{0C6A344E-2E76-40EA-AAD5-2369E11B0B79}"/>
          </ac:picMkLst>
        </pc:picChg>
        <pc:picChg chg="add mod">
          <ac:chgData name="" userId="09111352d8a0671e" providerId="LiveId" clId="{1CC52882-46AC-41B5-B523-FE5456DE8A8C}" dt="2020-09-26T11:17:39.408" v="829" actId="1076"/>
          <ac:picMkLst>
            <pc:docMk/>
            <pc:sldMk cId="2146103432" sldId="1029"/>
            <ac:picMk id="6" creationId="{DC585BA5-1AD3-46F1-8C46-EC69BF1B6FB4}"/>
          </ac:picMkLst>
        </pc:picChg>
        <pc:picChg chg="add del">
          <ac:chgData name="" userId="09111352d8a0671e" providerId="LiveId" clId="{1CC52882-46AC-41B5-B523-FE5456DE8A8C}" dt="2020-09-26T11:13:16.244" v="678"/>
          <ac:picMkLst>
            <pc:docMk/>
            <pc:sldMk cId="2146103432" sldId="1029"/>
            <ac:picMk id="7" creationId="{4D8BB6C4-36D4-403B-8D48-8734CF4A0491}"/>
          </ac:picMkLst>
        </pc:picChg>
        <pc:picChg chg="add mod ord">
          <ac:chgData name="" userId="09111352d8a0671e" providerId="LiveId" clId="{1CC52882-46AC-41B5-B523-FE5456DE8A8C}" dt="2020-09-26T11:18:17.199" v="840" actId="167"/>
          <ac:picMkLst>
            <pc:docMk/>
            <pc:sldMk cId="2146103432" sldId="1029"/>
            <ac:picMk id="8" creationId="{9D0683B1-06F4-434F-8803-82FFA5EDF946}"/>
          </ac:picMkLst>
        </pc:picChg>
        <pc:cxnChg chg="add mod">
          <ac:chgData name="" userId="09111352d8a0671e" providerId="LiveId" clId="{1CC52882-46AC-41B5-B523-FE5456DE8A8C}" dt="2020-09-26T11:15:07.577" v="697" actId="14100"/>
          <ac:cxnSpMkLst>
            <pc:docMk/>
            <pc:sldMk cId="2146103432" sldId="1029"/>
            <ac:cxnSpMk id="10" creationId="{FFE33A7C-C5D4-48C4-99D1-ED5C834543ED}"/>
          </ac:cxnSpMkLst>
        </pc:cxnChg>
        <pc:cxnChg chg="add mod">
          <ac:chgData name="" userId="09111352d8a0671e" providerId="LiveId" clId="{1CC52882-46AC-41B5-B523-FE5456DE8A8C}" dt="2020-09-26T11:14:47.725" v="693" actId="14100"/>
          <ac:cxnSpMkLst>
            <pc:docMk/>
            <pc:sldMk cId="2146103432" sldId="1029"/>
            <ac:cxnSpMk id="11" creationId="{FD49F457-51A2-4DCE-994E-75165CDAEC03}"/>
          </ac:cxnSpMkLst>
        </pc:cxnChg>
        <pc:cxnChg chg="add mod">
          <ac:chgData name="" userId="09111352d8a0671e" providerId="LiveId" clId="{1CC52882-46AC-41B5-B523-FE5456DE8A8C}" dt="2020-09-26T11:15:38.553" v="705" actId="14100"/>
          <ac:cxnSpMkLst>
            <pc:docMk/>
            <pc:sldMk cId="2146103432" sldId="1029"/>
            <ac:cxnSpMk id="16" creationId="{F9322737-F9F8-4194-9775-99B2F58983D6}"/>
          </ac:cxnSpMkLst>
        </pc:cxnChg>
        <pc:cxnChg chg="add mod">
          <ac:chgData name="" userId="09111352d8a0671e" providerId="LiveId" clId="{1CC52882-46AC-41B5-B523-FE5456DE8A8C}" dt="2020-09-26T11:15:49.494" v="708" actId="14100"/>
          <ac:cxnSpMkLst>
            <pc:docMk/>
            <pc:sldMk cId="2146103432" sldId="1029"/>
            <ac:cxnSpMk id="19" creationId="{20601648-2C23-4387-92F6-D4671F15BEF8}"/>
          </ac:cxnSpMkLst>
        </pc:cxnChg>
        <pc:cxnChg chg="add mod">
          <ac:chgData name="" userId="09111352d8a0671e" providerId="LiveId" clId="{1CC52882-46AC-41B5-B523-FE5456DE8A8C}" dt="2020-09-26T11:15:59.589" v="711" actId="14100"/>
          <ac:cxnSpMkLst>
            <pc:docMk/>
            <pc:sldMk cId="2146103432" sldId="1029"/>
            <ac:cxnSpMk id="21" creationId="{F56366F5-FD8E-48D8-AE27-8A7892AD57C7}"/>
          </ac:cxnSpMkLst>
        </pc:cxnChg>
        <pc:cxnChg chg="add mod">
          <ac:chgData name="" userId="09111352d8a0671e" providerId="LiveId" clId="{1CC52882-46AC-41B5-B523-FE5456DE8A8C}" dt="2020-09-26T11:16:17.171" v="725" actId="14100"/>
          <ac:cxnSpMkLst>
            <pc:docMk/>
            <pc:sldMk cId="2146103432" sldId="1029"/>
            <ac:cxnSpMk id="23" creationId="{C28A9F9F-7CEC-46A6-8CFF-0E0E6339D3B9}"/>
          </ac:cxnSpMkLst>
        </pc:cxnChg>
      </pc:sldChg>
      <pc:sldChg chg="modSp">
        <pc:chgData name="" userId="09111352d8a0671e" providerId="LiveId" clId="{1CC52882-46AC-41B5-B523-FE5456DE8A8C}" dt="2020-09-26T13:57:55.073" v="2472" actId="113"/>
        <pc:sldMkLst>
          <pc:docMk/>
          <pc:sldMk cId="1625395902" sldId="1030"/>
        </pc:sldMkLst>
        <pc:spChg chg="mod">
          <ac:chgData name="" userId="09111352d8a0671e" providerId="LiveId" clId="{1CC52882-46AC-41B5-B523-FE5456DE8A8C}" dt="2020-09-26T13:57:55.073" v="2472" actId="113"/>
          <ac:spMkLst>
            <pc:docMk/>
            <pc:sldMk cId="1625395902" sldId="1030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13:43.322" v="2006" actId="14100"/>
          <ac:spMkLst>
            <pc:docMk/>
            <pc:sldMk cId="1625395902" sldId="1030"/>
            <ac:spMk id="12" creationId="{00000000-0000-0000-0000-000000000000}"/>
          </ac:spMkLst>
        </pc:spChg>
        <pc:spChg chg="mod">
          <ac:chgData name="" userId="09111352d8a0671e" providerId="LiveId" clId="{1CC52882-46AC-41B5-B523-FE5456DE8A8C}" dt="2020-09-26T11:19:37.330" v="864" actId="113"/>
          <ac:spMkLst>
            <pc:docMk/>
            <pc:sldMk cId="1625395902" sldId="1030"/>
            <ac:spMk id="36" creationId="{00000000-0000-0000-0000-000000000000}"/>
          </ac:spMkLst>
        </pc:spChg>
        <pc:spChg chg="mod">
          <ac:chgData name="" userId="09111352d8a0671e" providerId="LiveId" clId="{1CC52882-46AC-41B5-B523-FE5456DE8A8C}" dt="2020-09-26T13:12:50.356" v="1994" actId="6549"/>
          <ac:spMkLst>
            <pc:docMk/>
            <pc:sldMk cId="1625395902" sldId="1030"/>
            <ac:spMk id="37" creationId="{00000000-0000-0000-0000-000000000000}"/>
          </ac:spMkLst>
        </pc:spChg>
        <pc:cxnChg chg="mod">
          <ac:chgData name="" userId="09111352d8a0671e" providerId="LiveId" clId="{1CC52882-46AC-41B5-B523-FE5456DE8A8C}" dt="2020-09-26T13:13:54.114" v="2008" actId="14100"/>
          <ac:cxnSpMkLst>
            <pc:docMk/>
            <pc:sldMk cId="1625395902" sldId="1030"/>
            <ac:cxnSpMk id="27" creationId="{00000000-0000-0000-0000-000000000000}"/>
          </ac:cxnSpMkLst>
        </pc:cxnChg>
        <pc:cxnChg chg="mod">
          <ac:chgData name="" userId="09111352d8a0671e" providerId="LiveId" clId="{1CC52882-46AC-41B5-B523-FE5456DE8A8C}" dt="2020-09-26T13:13:49.890" v="2007" actId="14100"/>
          <ac:cxnSpMkLst>
            <pc:docMk/>
            <pc:sldMk cId="1625395902" sldId="1030"/>
            <ac:cxnSpMk id="31" creationId="{00000000-0000-0000-0000-000000000000}"/>
          </ac:cxnSpMkLst>
        </pc:cxnChg>
        <pc:cxnChg chg="mod">
          <ac:chgData name="" userId="09111352d8a0671e" providerId="LiveId" clId="{1CC52882-46AC-41B5-B523-FE5456DE8A8C}" dt="2020-09-26T13:12:32.095" v="1988" actId="14100"/>
          <ac:cxnSpMkLst>
            <pc:docMk/>
            <pc:sldMk cId="1625395902" sldId="1030"/>
            <ac:cxnSpMk id="38" creationId="{00000000-0000-0000-0000-000000000000}"/>
          </ac:cxnSpMkLst>
        </pc:cxnChg>
        <pc:cxnChg chg="mod">
          <ac:chgData name="" userId="09111352d8a0671e" providerId="LiveId" clId="{1CC52882-46AC-41B5-B523-FE5456DE8A8C}" dt="2020-09-26T13:13:13.855" v="1998" actId="14100"/>
          <ac:cxnSpMkLst>
            <pc:docMk/>
            <pc:sldMk cId="1625395902" sldId="1030"/>
            <ac:cxnSpMk id="43" creationId="{00000000-0000-0000-0000-000000000000}"/>
          </ac:cxnSpMkLst>
        </pc:cxnChg>
      </pc:sldChg>
      <pc:sldChg chg="modSp">
        <pc:chgData name="" userId="09111352d8a0671e" providerId="LiveId" clId="{1CC52882-46AC-41B5-B523-FE5456DE8A8C}" dt="2020-09-26T13:57:58.746" v="2473" actId="113"/>
        <pc:sldMkLst>
          <pc:docMk/>
          <pc:sldMk cId="100952263" sldId="1031"/>
        </pc:sldMkLst>
        <pc:spChg chg="mod">
          <ac:chgData name="" userId="09111352d8a0671e" providerId="LiveId" clId="{1CC52882-46AC-41B5-B523-FE5456DE8A8C}" dt="2020-09-26T13:21:09.480" v="2009" actId="14100"/>
          <ac:spMkLst>
            <pc:docMk/>
            <pc:sldMk cId="100952263" sldId="1031"/>
            <ac:spMk id="26" creationId="{00000000-0000-0000-0000-000000000000}"/>
          </ac:spMkLst>
        </pc:spChg>
        <pc:spChg chg="mod">
          <ac:chgData name="" userId="09111352d8a0671e" providerId="LiveId" clId="{1CC52882-46AC-41B5-B523-FE5456DE8A8C}" dt="2020-09-26T13:57:58.746" v="2473" actId="113"/>
          <ac:spMkLst>
            <pc:docMk/>
            <pc:sldMk cId="100952263" sldId="1031"/>
            <ac:spMk id="34818" creationId="{00000000-0000-0000-0000-000000000000}"/>
          </ac:spMkLst>
        </pc:spChg>
        <pc:spChg chg="mod">
          <ac:chgData name="" userId="09111352d8a0671e" providerId="LiveId" clId="{1CC52882-46AC-41B5-B523-FE5456DE8A8C}" dt="2020-09-26T11:20:46.532" v="886" actId="14100"/>
          <ac:spMkLst>
            <pc:docMk/>
            <pc:sldMk cId="100952263" sldId="1031"/>
            <ac:spMk id="34828" creationId="{00000000-0000-0000-0000-000000000000}"/>
          </ac:spMkLst>
        </pc:spChg>
        <pc:spChg chg="mod">
          <ac:chgData name="" userId="09111352d8a0671e" providerId="LiveId" clId="{1CC52882-46AC-41B5-B523-FE5456DE8A8C}" dt="2020-09-26T11:20:49.675" v="887" actId="14100"/>
          <ac:spMkLst>
            <pc:docMk/>
            <pc:sldMk cId="100952263" sldId="1031"/>
            <ac:spMk id="34829" creationId="{00000000-0000-0000-0000-000000000000}"/>
          </ac:spMkLst>
        </pc:spChg>
        <pc:spChg chg="mod">
          <ac:chgData name="" userId="09111352d8a0671e" providerId="LiveId" clId="{1CC52882-46AC-41B5-B523-FE5456DE8A8C}" dt="2020-09-26T13:21:21.176" v="2011" actId="14100"/>
          <ac:spMkLst>
            <pc:docMk/>
            <pc:sldMk cId="100952263" sldId="1031"/>
            <ac:spMk id="114691" creationId="{00000000-0000-0000-0000-000000000000}"/>
          </ac:spMkLst>
        </pc:spChg>
        <pc:spChg chg="mod">
          <ac:chgData name="" userId="09111352d8a0671e" providerId="LiveId" clId="{1CC52882-46AC-41B5-B523-FE5456DE8A8C}" dt="2020-09-26T13:21:45.231" v="2016" actId="14100"/>
          <ac:spMkLst>
            <pc:docMk/>
            <pc:sldMk cId="100952263" sldId="1031"/>
            <ac:spMk id="114692" creationId="{00000000-0000-0000-0000-000000000000}"/>
          </ac:spMkLst>
        </pc:spChg>
        <pc:spChg chg="mod">
          <ac:chgData name="" userId="09111352d8a0671e" providerId="LiveId" clId="{1CC52882-46AC-41B5-B523-FE5456DE8A8C}" dt="2020-09-26T13:21:50.296" v="2017" actId="14100"/>
          <ac:spMkLst>
            <pc:docMk/>
            <pc:sldMk cId="100952263" sldId="1031"/>
            <ac:spMk id="114693" creationId="{00000000-0000-0000-0000-000000000000}"/>
          </ac:spMkLst>
        </pc:spChg>
      </pc:sldChg>
      <pc:sldChg chg="addSp delSp modSp">
        <pc:chgData name="" userId="09111352d8a0671e" providerId="LiveId" clId="{1CC52882-46AC-41B5-B523-FE5456DE8A8C}" dt="2020-09-26T13:57:46.955" v="2470" actId="113"/>
        <pc:sldMkLst>
          <pc:docMk/>
          <pc:sldMk cId="3968974355" sldId="1032"/>
        </pc:sldMkLst>
        <pc:spChg chg="mod">
          <ac:chgData name="" userId="09111352d8a0671e" providerId="LiveId" clId="{1CC52882-46AC-41B5-B523-FE5456DE8A8C}" dt="2020-09-26T13:57:46.955" v="2470" actId="113"/>
          <ac:spMkLst>
            <pc:docMk/>
            <pc:sldMk cId="3968974355" sldId="103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0:27.086" v="614" actId="403"/>
          <ac:spMkLst>
            <pc:docMk/>
            <pc:sldMk cId="3968974355" sldId="1032"/>
            <ac:spMk id="3" creationId="{00000000-0000-0000-0000-000000000000}"/>
          </ac:spMkLst>
        </pc:spChg>
        <pc:spChg chg="add mod">
          <ac:chgData name="" userId="09111352d8a0671e" providerId="LiveId" clId="{1CC52882-46AC-41B5-B523-FE5456DE8A8C}" dt="2020-09-25T21:20:34.600" v="615" actId="1076"/>
          <ac:spMkLst>
            <pc:docMk/>
            <pc:sldMk cId="3968974355" sldId="1032"/>
            <ac:spMk id="4" creationId="{4564EF9D-EA10-4765-B7BA-E80CBEE2BEA0}"/>
          </ac:spMkLst>
        </pc:spChg>
        <pc:spChg chg="add del mod">
          <ac:chgData name="" userId="09111352d8a0671e" providerId="LiveId" clId="{1CC52882-46AC-41B5-B523-FE5456DE8A8C}" dt="2020-09-25T21:12:24.168" v="536" actId="478"/>
          <ac:spMkLst>
            <pc:docMk/>
            <pc:sldMk cId="3968974355" sldId="1032"/>
            <ac:spMk id="5" creationId="{60E22573-5CEE-43DC-86F1-5A151CDBB6B2}"/>
          </ac:spMkLst>
        </pc:spChg>
        <pc:spChg chg="add mod">
          <ac:chgData name="" userId="09111352d8a0671e" providerId="LiveId" clId="{1CC52882-46AC-41B5-B523-FE5456DE8A8C}" dt="2020-09-25T21:20:37.692" v="616" actId="1076"/>
          <ac:spMkLst>
            <pc:docMk/>
            <pc:sldMk cId="3968974355" sldId="1032"/>
            <ac:spMk id="6" creationId="{16093D13-1D0E-48BE-9045-93575A219024}"/>
          </ac:spMkLst>
        </pc:spChg>
      </pc:sldChg>
      <pc:sldChg chg="delSp modSp del">
        <pc:chgData name="" userId="09111352d8a0671e" providerId="LiveId" clId="{1CC52882-46AC-41B5-B523-FE5456DE8A8C}" dt="2020-09-26T13:59:36.942" v="2506" actId="2696"/>
        <pc:sldMkLst>
          <pc:docMk/>
          <pc:sldMk cId="2238445919" sldId="1035"/>
        </pc:sldMkLst>
        <pc:spChg chg="mod">
          <ac:chgData name="" userId="09111352d8a0671e" providerId="LiveId" clId="{1CC52882-46AC-41B5-B523-FE5456DE8A8C}" dt="2020-09-26T13:59:29.879" v="2504" actId="113"/>
          <ac:spMkLst>
            <pc:docMk/>
            <pc:sldMk cId="2238445919" sldId="1035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35.432" v="1985" actId="478"/>
          <ac:spMkLst>
            <pc:docMk/>
            <pc:sldMk cId="2238445919" sldId="1035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33.533" v="2505" actId="113"/>
        <pc:sldMkLst>
          <pc:docMk/>
          <pc:sldMk cId="1678502890" sldId="1060"/>
        </pc:sldMkLst>
        <pc:spChg chg="mod">
          <ac:chgData name="" userId="09111352d8a0671e" providerId="LiveId" clId="{1CC52882-46AC-41B5-B523-FE5456DE8A8C}" dt="2020-09-26T13:59:33.533" v="2505" actId="113"/>
          <ac:spMkLst>
            <pc:docMk/>
            <pc:sldMk cId="1678502890" sldId="1060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31:19.153" v="2354"/>
          <ac:spMkLst>
            <pc:docMk/>
            <pc:sldMk cId="1678502890" sldId="1060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4:38.217" v="1986" actId="478"/>
          <ac:spMkLst>
            <pc:docMk/>
            <pc:sldMk cId="1678502890" sldId="1060"/>
            <ac:spMk id="4" creationId="{00000000-0000-0000-0000-000000000000}"/>
          </ac:spMkLst>
        </pc:spChg>
      </pc:sldChg>
      <pc:sldChg chg="modSp add">
        <pc:chgData name="" userId="09111352d8a0671e" providerId="LiveId" clId="{1CC52882-46AC-41B5-B523-FE5456DE8A8C}" dt="2020-09-26T13:59:40.918" v="2507" actId="113"/>
        <pc:sldMkLst>
          <pc:docMk/>
          <pc:sldMk cId="545265208" sldId="1062"/>
        </pc:sldMkLst>
        <pc:spChg chg="mod">
          <ac:chgData name="" userId="09111352d8a0671e" providerId="LiveId" clId="{1CC52882-46AC-41B5-B523-FE5456DE8A8C}" dt="2020-09-26T13:59:40.918" v="2507" actId="113"/>
          <ac:spMkLst>
            <pc:docMk/>
            <pc:sldMk cId="545265208" sldId="106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31:48.299" v="2415"/>
          <ac:spMkLst>
            <pc:docMk/>
            <pc:sldMk cId="545265208" sldId="1062"/>
            <ac:spMk id="3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2:13:21.155" v="1970" actId="478"/>
        <pc:sldMkLst>
          <pc:docMk/>
          <pc:sldMk cId="2087974065" sldId="1085"/>
        </pc:sldMkLst>
        <pc:spChg chg="mod">
          <ac:chgData name="" userId="09111352d8a0671e" providerId="LiveId" clId="{1CC52882-46AC-41B5-B523-FE5456DE8A8C}" dt="2020-09-25T21:24:23.183" v="665" actId="404"/>
          <ac:spMkLst>
            <pc:docMk/>
            <pc:sldMk cId="2087974065" sldId="1085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21.155" v="1970" actId="478"/>
          <ac:spMkLst>
            <pc:docMk/>
            <pc:sldMk cId="2087974065" sldId="1085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03.443" v="2474" actId="113"/>
        <pc:sldMkLst>
          <pc:docMk/>
          <pc:sldMk cId="1283477140" sldId="1086"/>
        </pc:sldMkLst>
        <pc:spChg chg="mod">
          <ac:chgData name="" userId="09111352d8a0671e" providerId="LiveId" clId="{1CC52882-46AC-41B5-B523-FE5456DE8A8C}" dt="2020-09-26T13:58:03.443" v="2474" actId="113"/>
          <ac:spMkLst>
            <pc:docMk/>
            <pc:sldMk cId="1283477140" sldId="1086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2:09.491" v="617" actId="27636"/>
          <ac:spMkLst>
            <pc:docMk/>
            <pc:sldMk cId="1283477140" sldId="1086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3:24.940" v="1971" actId="478"/>
          <ac:spMkLst>
            <pc:docMk/>
            <pc:sldMk cId="1283477140" sldId="1086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10.783" v="2484"/>
        <pc:sldMkLst>
          <pc:docMk/>
          <pc:sldMk cId="3967174959" sldId="1087"/>
        </pc:sldMkLst>
        <pc:spChg chg="mod">
          <ac:chgData name="" userId="09111352d8a0671e" providerId="LiveId" clId="{1CC52882-46AC-41B5-B523-FE5456DE8A8C}" dt="2020-09-26T13:58:10.783" v="2484"/>
          <ac:spMkLst>
            <pc:docMk/>
            <pc:sldMk cId="3967174959" sldId="1087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28.068" v="1972" actId="478"/>
          <ac:spMkLst>
            <pc:docMk/>
            <pc:sldMk cId="3967174959" sldId="1087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17.140" v="2485" actId="113"/>
        <pc:sldMkLst>
          <pc:docMk/>
          <pc:sldMk cId="851354776" sldId="1088"/>
        </pc:sldMkLst>
        <pc:spChg chg="mod">
          <ac:chgData name="" userId="09111352d8a0671e" providerId="LiveId" clId="{1CC52882-46AC-41B5-B523-FE5456DE8A8C}" dt="2020-09-26T13:58:17.140" v="2485" actId="113"/>
          <ac:spMkLst>
            <pc:docMk/>
            <pc:sldMk cId="851354776" sldId="1088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31.180" v="1973" actId="478"/>
          <ac:spMkLst>
            <pc:docMk/>
            <pc:sldMk cId="851354776" sldId="1088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27.589" v="2488" actId="113"/>
        <pc:sldMkLst>
          <pc:docMk/>
          <pc:sldMk cId="833857582" sldId="1089"/>
        </pc:sldMkLst>
        <pc:spChg chg="mod">
          <ac:chgData name="" userId="09111352d8a0671e" providerId="LiveId" clId="{1CC52882-46AC-41B5-B523-FE5456DE8A8C}" dt="2020-09-26T13:58:27.589" v="2488" actId="113"/>
          <ac:spMkLst>
            <pc:docMk/>
            <pc:sldMk cId="833857582" sldId="1089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38.500" v="1974" actId="478"/>
          <ac:spMkLst>
            <pc:docMk/>
            <pc:sldMk cId="833857582" sldId="1089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36.590" v="2490" actId="113"/>
        <pc:sldMkLst>
          <pc:docMk/>
          <pc:sldMk cId="3277426508" sldId="1090"/>
        </pc:sldMkLst>
        <pc:spChg chg="mod">
          <ac:chgData name="" userId="09111352d8a0671e" providerId="LiveId" clId="{1CC52882-46AC-41B5-B523-FE5456DE8A8C}" dt="2020-09-26T13:58:36.590" v="2490" actId="113"/>
          <ac:spMkLst>
            <pc:docMk/>
            <pc:sldMk cId="3277426508" sldId="1090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54.413" v="1975" actId="478"/>
          <ac:spMkLst>
            <pc:docMk/>
            <pc:sldMk cId="3277426508" sldId="1090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43.686" v="2492" actId="113"/>
        <pc:sldMkLst>
          <pc:docMk/>
          <pc:sldMk cId="3056857473" sldId="1091"/>
        </pc:sldMkLst>
        <pc:spChg chg="mod">
          <ac:chgData name="" userId="09111352d8a0671e" providerId="LiveId" clId="{1CC52882-46AC-41B5-B523-FE5456DE8A8C}" dt="2020-09-26T13:58:43.686" v="2492" actId="113"/>
          <ac:spMkLst>
            <pc:docMk/>
            <pc:sldMk cId="3056857473" sldId="1091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3:58.301" v="1976" actId="478"/>
          <ac:spMkLst>
            <pc:docMk/>
            <pc:sldMk cId="3056857473" sldId="1091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53.980" v="2495" actId="113"/>
        <pc:sldMkLst>
          <pc:docMk/>
          <pc:sldMk cId="3746578425" sldId="1092"/>
        </pc:sldMkLst>
        <pc:spChg chg="mod">
          <ac:chgData name="" userId="09111352d8a0671e" providerId="LiveId" clId="{1CC52882-46AC-41B5-B523-FE5456DE8A8C}" dt="2020-09-26T13:58:53.980" v="2495" actId="113"/>
          <ac:spMkLst>
            <pc:docMk/>
            <pc:sldMk cId="3746578425" sldId="1092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2:09.522" v="618" actId="27636"/>
          <ac:spMkLst>
            <pc:docMk/>
            <pc:sldMk cId="3746578425" sldId="1092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4:04.159" v="1977" actId="478"/>
          <ac:spMkLst>
            <pc:docMk/>
            <pc:sldMk cId="3746578425" sldId="1092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8:57.731" v="2496" actId="113"/>
        <pc:sldMkLst>
          <pc:docMk/>
          <pc:sldMk cId="1207455923" sldId="1093"/>
        </pc:sldMkLst>
        <pc:spChg chg="mod">
          <ac:chgData name="" userId="09111352d8a0671e" providerId="LiveId" clId="{1CC52882-46AC-41B5-B523-FE5456DE8A8C}" dt="2020-09-26T13:58:57.731" v="2496" actId="113"/>
          <ac:spMkLst>
            <pc:docMk/>
            <pc:sldMk cId="1207455923" sldId="1093"/>
            <ac:spMk id="4" creationId="{00000000-0000-0000-0000-000000000000}"/>
          </ac:spMkLst>
        </pc:spChg>
        <pc:spChg chg="del">
          <ac:chgData name="" userId="09111352d8a0671e" providerId="LiveId" clId="{1CC52882-46AC-41B5-B523-FE5456DE8A8C}" dt="2020-09-26T12:14:07.194" v="1978" actId="478"/>
          <ac:spMkLst>
            <pc:docMk/>
            <pc:sldMk cId="1207455923" sldId="1093"/>
            <ac:spMk id="5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2:14:10.579" v="1979" actId="478"/>
        <pc:sldMkLst>
          <pc:docMk/>
          <pc:sldMk cId="2197243049" sldId="1094"/>
        </pc:sldMkLst>
        <pc:spChg chg="mod">
          <ac:chgData name="" userId="09111352d8a0671e" providerId="LiveId" clId="{1CC52882-46AC-41B5-B523-FE5456DE8A8C}" dt="2020-09-25T21:23:51.090" v="660"/>
          <ac:spMkLst>
            <pc:docMk/>
            <pc:sldMk cId="2197243049" sldId="1094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10.579" v="1979" actId="478"/>
          <ac:spMkLst>
            <pc:docMk/>
            <pc:sldMk cId="2197243049" sldId="1094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03.182" v="2497" actId="113"/>
        <pc:sldMkLst>
          <pc:docMk/>
          <pc:sldMk cId="835001323" sldId="1095"/>
        </pc:sldMkLst>
        <pc:spChg chg="mod">
          <ac:chgData name="" userId="09111352d8a0671e" providerId="LiveId" clId="{1CC52882-46AC-41B5-B523-FE5456DE8A8C}" dt="2020-09-26T13:59:03.182" v="2497" actId="113"/>
          <ac:spMkLst>
            <pc:docMk/>
            <pc:sldMk cId="835001323" sldId="1095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13.989" v="1980" actId="478"/>
          <ac:spMkLst>
            <pc:docMk/>
            <pc:sldMk cId="835001323" sldId="1095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06.884" v="2498" actId="113"/>
        <pc:sldMkLst>
          <pc:docMk/>
          <pc:sldMk cId="2159789883" sldId="1096"/>
        </pc:sldMkLst>
        <pc:spChg chg="mod">
          <ac:chgData name="" userId="09111352d8a0671e" providerId="LiveId" clId="{1CC52882-46AC-41B5-B523-FE5456DE8A8C}" dt="2020-09-26T13:59:06.884" v="2498" actId="113"/>
          <ac:spMkLst>
            <pc:docMk/>
            <pc:sldMk cId="2159789883" sldId="1096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3:24:17.110" v="2157"/>
          <ac:spMkLst>
            <pc:docMk/>
            <pc:sldMk cId="2159789883" sldId="1096"/>
            <ac:spMk id="3" creationId="{00000000-0000-0000-0000-000000000000}"/>
          </ac:spMkLst>
        </pc:spChg>
        <pc:spChg chg="del">
          <ac:chgData name="" userId="09111352d8a0671e" providerId="LiveId" clId="{1CC52882-46AC-41B5-B523-FE5456DE8A8C}" dt="2020-09-26T12:14:18.493" v="1981" actId="478"/>
          <ac:spMkLst>
            <pc:docMk/>
            <pc:sldMk cId="2159789883" sldId="1096"/>
            <ac:spMk id="4" creationId="{00000000-0000-0000-0000-000000000000}"/>
          </ac:spMkLst>
        </pc:spChg>
        <pc:picChg chg="mod">
          <ac:chgData name="" userId="09111352d8a0671e" providerId="LiveId" clId="{1CC52882-46AC-41B5-B523-FE5456DE8A8C}" dt="2020-09-26T13:23:45.875" v="2079" actId="1076"/>
          <ac:picMkLst>
            <pc:docMk/>
            <pc:sldMk cId="2159789883" sldId="1096"/>
            <ac:picMk id="5" creationId="{00000000-0000-0000-0000-000000000000}"/>
          </ac:picMkLst>
        </pc:picChg>
      </pc:sldChg>
      <pc:sldChg chg="modSp">
        <pc:chgData name="" userId="09111352d8a0671e" providerId="LiveId" clId="{1CC52882-46AC-41B5-B523-FE5456DE8A8C}" dt="2020-09-26T13:59:10.193" v="2499" actId="113"/>
        <pc:sldMkLst>
          <pc:docMk/>
          <pc:sldMk cId="1244951141" sldId="1097"/>
        </pc:sldMkLst>
        <pc:spChg chg="mod">
          <ac:chgData name="" userId="09111352d8a0671e" providerId="LiveId" clId="{1CC52882-46AC-41B5-B523-FE5456DE8A8C}" dt="2020-09-26T13:59:10.193" v="2499" actId="113"/>
          <ac:spMkLst>
            <pc:docMk/>
            <pc:sldMk cId="1244951141" sldId="1097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5T21:22:09.569" v="619" actId="27636"/>
          <ac:spMkLst>
            <pc:docMk/>
            <pc:sldMk cId="1244951141" sldId="1097"/>
            <ac:spMk id="3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13.806" v="2500" actId="113"/>
        <pc:sldMkLst>
          <pc:docMk/>
          <pc:sldMk cId="3069526051" sldId="1098"/>
        </pc:sldMkLst>
        <pc:spChg chg="mod">
          <ac:chgData name="" userId="09111352d8a0671e" providerId="LiveId" clId="{1CC52882-46AC-41B5-B523-FE5456DE8A8C}" dt="2020-09-26T13:59:13.806" v="2500" actId="113"/>
          <ac:spMkLst>
            <pc:docMk/>
            <pc:sldMk cId="3069526051" sldId="1098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2:35.219" v="1964" actId="478"/>
          <ac:spMkLst>
            <pc:docMk/>
            <pc:sldMk cId="3069526051" sldId="1098"/>
            <ac:spMk id="4" creationId="{00000000-0000-0000-0000-000000000000}"/>
          </ac:spMkLst>
        </pc:spChg>
      </pc:sldChg>
      <pc:sldChg chg="delSp modSp">
        <pc:chgData name="" userId="09111352d8a0671e" providerId="LiveId" clId="{1CC52882-46AC-41B5-B523-FE5456DE8A8C}" dt="2020-09-26T13:59:17.089" v="2501" actId="113"/>
        <pc:sldMkLst>
          <pc:docMk/>
          <pc:sldMk cId="1151249458" sldId="1099"/>
        </pc:sldMkLst>
        <pc:spChg chg="mod">
          <ac:chgData name="" userId="09111352d8a0671e" providerId="LiveId" clId="{1CC52882-46AC-41B5-B523-FE5456DE8A8C}" dt="2020-09-26T13:59:17.089" v="2501" actId="113"/>
          <ac:spMkLst>
            <pc:docMk/>
            <pc:sldMk cId="1151249458" sldId="1099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24.484" v="1982" actId="478"/>
          <ac:spMkLst>
            <pc:docMk/>
            <pc:sldMk cId="1151249458" sldId="1099"/>
            <ac:spMk id="7" creationId="{00000000-0000-0000-0000-000000000000}"/>
          </ac:spMkLst>
        </pc:spChg>
        <pc:picChg chg="mod">
          <ac:chgData name="" userId="09111352d8a0671e" providerId="LiveId" clId="{1CC52882-46AC-41B5-B523-FE5456DE8A8C}" dt="2020-09-26T13:24:49.265" v="2159" actId="692"/>
          <ac:picMkLst>
            <pc:docMk/>
            <pc:sldMk cId="1151249458" sldId="1099"/>
            <ac:picMk id="8" creationId="{00000000-0000-0000-0000-000000000000}"/>
          </ac:picMkLst>
        </pc:picChg>
      </pc:sldChg>
      <pc:sldChg chg="delSp modSp">
        <pc:chgData name="" userId="09111352d8a0671e" providerId="LiveId" clId="{1CC52882-46AC-41B5-B523-FE5456DE8A8C}" dt="2020-09-26T13:59:20.858" v="2502" actId="113"/>
        <pc:sldMkLst>
          <pc:docMk/>
          <pc:sldMk cId="3775693755" sldId="1100"/>
        </pc:sldMkLst>
        <pc:spChg chg="mod">
          <ac:chgData name="" userId="09111352d8a0671e" providerId="LiveId" clId="{1CC52882-46AC-41B5-B523-FE5456DE8A8C}" dt="2020-09-26T13:59:20.858" v="2502" actId="113"/>
          <ac:spMkLst>
            <pc:docMk/>
            <pc:sldMk cId="3775693755" sldId="1100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27.439" v="1983" actId="478"/>
          <ac:spMkLst>
            <pc:docMk/>
            <pc:sldMk cId="3775693755" sldId="1100"/>
            <ac:spMk id="4" creationId="{00000000-0000-0000-0000-000000000000}"/>
          </ac:spMkLst>
        </pc:spChg>
      </pc:sldChg>
      <pc:sldChg chg="modSp">
        <pc:chgData name="" userId="09111352d8a0671e" providerId="LiveId" clId="{1CC52882-46AC-41B5-B523-FE5456DE8A8C}" dt="2020-09-26T13:59:23.886" v="2503" actId="113"/>
        <pc:sldMkLst>
          <pc:docMk/>
          <pc:sldMk cId="2945752113" sldId="1101"/>
        </pc:sldMkLst>
        <pc:spChg chg="mod">
          <ac:chgData name="" userId="09111352d8a0671e" providerId="LiveId" clId="{1CC52882-46AC-41B5-B523-FE5456DE8A8C}" dt="2020-09-26T13:59:23.886" v="2503" actId="113"/>
          <ac:spMkLst>
            <pc:docMk/>
            <pc:sldMk cId="2945752113" sldId="1101"/>
            <ac:spMk id="2" creationId="{00000000-0000-0000-0000-000000000000}"/>
          </ac:spMkLst>
        </pc:spChg>
        <pc:spChg chg="mod">
          <ac:chgData name="" userId="09111352d8a0671e" providerId="LiveId" clId="{1CC52882-46AC-41B5-B523-FE5456DE8A8C}" dt="2020-09-26T12:09:35.321" v="1956" actId="14100"/>
          <ac:spMkLst>
            <pc:docMk/>
            <pc:sldMk cId="2945752113" sldId="1101"/>
            <ac:spMk id="3" creationId="{00000000-0000-0000-0000-000000000000}"/>
          </ac:spMkLst>
        </pc:spChg>
        <pc:picChg chg="mod">
          <ac:chgData name="" userId="09111352d8a0671e" providerId="LiveId" clId="{1CC52882-46AC-41B5-B523-FE5456DE8A8C}" dt="2020-09-26T12:09:19.837" v="1954" actId="1076"/>
          <ac:picMkLst>
            <pc:docMk/>
            <pc:sldMk cId="2945752113" sldId="1101"/>
            <ac:picMk id="5" creationId="{00000000-0000-0000-0000-000000000000}"/>
          </ac:picMkLst>
        </pc:picChg>
        <pc:picChg chg="mod">
          <ac:chgData name="" userId="09111352d8a0671e" providerId="LiveId" clId="{1CC52882-46AC-41B5-B523-FE5456DE8A8C}" dt="2020-09-26T12:09:38.138" v="1957" actId="1076"/>
          <ac:picMkLst>
            <pc:docMk/>
            <pc:sldMk cId="2945752113" sldId="1101"/>
            <ac:picMk id="1026" creationId="{00000000-0000-0000-0000-000000000000}"/>
          </ac:picMkLst>
        </pc:picChg>
        <pc:cxnChg chg="mod">
          <ac:chgData name="" userId="09111352d8a0671e" providerId="LiveId" clId="{1CC52882-46AC-41B5-B523-FE5456DE8A8C}" dt="2020-09-26T12:09:40.960" v="1958" actId="14100"/>
          <ac:cxnSpMkLst>
            <pc:docMk/>
            <pc:sldMk cId="2945752113" sldId="1101"/>
            <ac:cxnSpMk id="7" creationId="{00000000-0000-0000-0000-000000000000}"/>
          </ac:cxnSpMkLst>
        </pc:cxnChg>
      </pc:sldChg>
      <pc:sldChg chg="delSp modSp">
        <pc:chgData name="" userId="09111352d8a0671e" providerId="LiveId" clId="{1CC52882-46AC-41B5-B523-FE5456DE8A8C}" dt="2020-09-26T13:26:13.599" v="2161" actId="20577"/>
        <pc:sldMkLst>
          <pc:docMk/>
          <pc:sldMk cId="3319318737" sldId="1102"/>
        </pc:sldMkLst>
        <pc:spChg chg="mod">
          <ac:chgData name="" userId="09111352d8a0671e" providerId="LiveId" clId="{1CC52882-46AC-41B5-B523-FE5456DE8A8C}" dt="2020-09-26T13:26:13.599" v="2161" actId="20577"/>
          <ac:spMkLst>
            <pc:docMk/>
            <pc:sldMk cId="3319318737" sldId="1102"/>
            <ac:spMk id="2" creationId="{00000000-0000-0000-0000-000000000000}"/>
          </ac:spMkLst>
        </pc:spChg>
        <pc:spChg chg="del">
          <ac:chgData name="" userId="09111352d8a0671e" providerId="LiveId" clId="{1CC52882-46AC-41B5-B523-FE5456DE8A8C}" dt="2020-09-26T12:14:31.757" v="1984" actId="478"/>
          <ac:spMkLst>
            <pc:docMk/>
            <pc:sldMk cId="3319318737" sldId="1102"/>
            <ac:spMk id="4" creationId="{00000000-0000-0000-0000-000000000000}"/>
          </ac:spMkLst>
        </pc:spChg>
      </pc:sldChg>
      <pc:sldChg chg="addSp delSp add del">
        <pc:chgData name="" userId="09111352d8a0671e" providerId="LiveId" clId="{1CC52882-46AC-41B5-B523-FE5456DE8A8C}" dt="2020-09-26T11:23:10.168" v="891"/>
        <pc:sldMkLst>
          <pc:docMk/>
          <pc:sldMk cId="1018550464" sldId="1103"/>
        </pc:sldMkLst>
        <pc:picChg chg="add del">
          <ac:chgData name="" userId="09111352d8a0671e" providerId="LiveId" clId="{1CC52882-46AC-41B5-B523-FE5456DE8A8C}" dt="2020-09-26T11:23:06.768" v="890"/>
          <ac:picMkLst>
            <pc:docMk/>
            <pc:sldMk cId="1018550464" sldId="1103"/>
            <ac:picMk id="2" creationId="{83D3494A-54D3-403A-86AC-A4A693BD4B7E}"/>
          </ac:picMkLst>
        </pc:picChg>
      </pc:sldChg>
      <pc:sldChg chg="addSp modSp add">
        <pc:chgData name="" userId="09111352d8a0671e" providerId="LiveId" clId="{1CC52882-46AC-41B5-B523-FE5456DE8A8C}" dt="2020-09-26T13:58:20.371" v="2486" actId="113"/>
        <pc:sldMkLst>
          <pc:docMk/>
          <pc:sldMk cId="3967501212" sldId="1103"/>
        </pc:sldMkLst>
        <pc:spChg chg="mod">
          <ac:chgData name="" userId="09111352d8a0671e" providerId="LiveId" clId="{1CC52882-46AC-41B5-B523-FE5456DE8A8C}" dt="2020-09-26T13:58:20.371" v="2486" actId="113"/>
          <ac:spMkLst>
            <pc:docMk/>
            <pc:sldMk cId="3967501212" sldId="1103"/>
            <ac:spMk id="2" creationId="{10403FF4-F54F-4238-870F-8044E17CC847}"/>
          </ac:spMkLst>
        </pc:spChg>
        <pc:spChg chg="mod">
          <ac:chgData name="" userId="09111352d8a0671e" providerId="LiveId" clId="{1CC52882-46AC-41B5-B523-FE5456DE8A8C}" dt="2020-09-26T11:39:09.848" v="1605"/>
          <ac:spMkLst>
            <pc:docMk/>
            <pc:sldMk cId="3967501212" sldId="1103"/>
            <ac:spMk id="3" creationId="{887E5D3E-D501-4CD7-8D5F-B5AE21F68985}"/>
          </ac:spMkLst>
        </pc:spChg>
        <pc:picChg chg="add mod">
          <ac:chgData name="" userId="09111352d8a0671e" providerId="LiveId" clId="{1CC52882-46AC-41B5-B523-FE5456DE8A8C}" dt="2020-09-26T11:37:27.167" v="1362" actId="1076"/>
          <ac:picMkLst>
            <pc:docMk/>
            <pc:sldMk cId="3967501212" sldId="1103"/>
            <ac:picMk id="4" creationId="{E8A8A4D1-A8C5-466E-BCF8-75943F7FD76F}"/>
          </ac:picMkLst>
        </pc:picChg>
        <pc:picChg chg="add mod">
          <ac:chgData name="" userId="09111352d8a0671e" providerId="LiveId" clId="{1CC52882-46AC-41B5-B523-FE5456DE8A8C}" dt="2020-09-26T11:37:23.204" v="1361" actId="1076"/>
          <ac:picMkLst>
            <pc:docMk/>
            <pc:sldMk cId="3967501212" sldId="1103"/>
            <ac:picMk id="5" creationId="{AD51AAF1-D515-4E13-A98A-CB279E414F81}"/>
          </ac:picMkLst>
        </pc:picChg>
      </pc:sldChg>
      <pc:sldChg chg="addSp modSp add">
        <pc:chgData name="" userId="09111352d8a0671e" providerId="LiveId" clId="{1CC52882-46AC-41B5-B523-FE5456DE8A8C}" dt="2020-09-26T13:58:23.701" v="2487" actId="113"/>
        <pc:sldMkLst>
          <pc:docMk/>
          <pc:sldMk cId="2473177347" sldId="1104"/>
        </pc:sldMkLst>
        <pc:spChg chg="mod">
          <ac:chgData name="" userId="09111352d8a0671e" providerId="LiveId" clId="{1CC52882-46AC-41B5-B523-FE5456DE8A8C}" dt="2020-09-26T13:58:23.701" v="2487" actId="113"/>
          <ac:spMkLst>
            <pc:docMk/>
            <pc:sldMk cId="2473177347" sldId="1104"/>
            <ac:spMk id="2" creationId="{4B385FB8-42A6-499B-9819-D4CBDBE7A201}"/>
          </ac:spMkLst>
        </pc:spChg>
        <pc:spChg chg="mod">
          <ac:chgData name="" userId="09111352d8a0671e" providerId="LiveId" clId="{1CC52882-46AC-41B5-B523-FE5456DE8A8C}" dt="2020-09-26T11:32:34.126" v="1228" actId="1076"/>
          <ac:spMkLst>
            <pc:docMk/>
            <pc:sldMk cId="2473177347" sldId="1104"/>
            <ac:spMk id="3" creationId="{2DCB50B8-6D47-440D-A434-638A16C98945}"/>
          </ac:spMkLst>
        </pc:spChg>
        <pc:spChg chg="add mod">
          <ac:chgData name="" userId="09111352d8a0671e" providerId="LiveId" clId="{1CC52882-46AC-41B5-B523-FE5456DE8A8C}" dt="2020-09-26T11:29:54.662" v="1071" actId="207"/>
          <ac:spMkLst>
            <pc:docMk/>
            <pc:sldMk cId="2473177347" sldId="1104"/>
            <ac:spMk id="5" creationId="{F3B1F019-D744-4A9C-9DB6-DB25A6BCEAAE}"/>
          </ac:spMkLst>
        </pc:spChg>
        <pc:picChg chg="add mod">
          <ac:chgData name="" userId="09111352d8a0671e" providerId="LiveId" clId="{1CC52882-46AC-41B5-B523-FE5456DE8A8C}" dt="2020-09-26T11:36:10.263" v="1356" actId="692"/>
          <ac:picMkLst>
            <pc:docMk/>
            <pc:sldMk cId="2473177347" sldId="1104"/>
            <ac:picMk id="4" creationId="{83416C6B-5999-4D20-9C95-A305741B2B75}"/>
          </ac:picMkLst>
        </pc:picChg>
        <pc:cxnChg chg="add mod">
          <ac:chgData name="" userId="09111352d8a0671e" providerId="LiveId" clId="{1CC52882-46AC-41B5-B523-FE5456DE8A8C}" dt="2020-09-26T11:32:37.270" v="1229" actId="14100"/>
          <ac:cxnSpMkLst>
            <pc:docMk/>
            <pc:sldMk cId="2473177347" sldId="1104"/>
            <ac:cxnSpMk id="7" creationId="{7D8CF9EE-5581-4EA3-9CAF-7B910AB8C6DD}"/>
          </ac:cxnSpMkLst>
        </pc:cxnChg>
      </pc:sldChg>
      <pc:sldChg chg="addSp delSp modSp add">
        <pc:chgData name="" userId="09111352d8a0671e" providerId="LiveId" clId="{1CC52882-46AC-41B5-B523-FE5456DE8A8C}" dt="2020-09-26T13:58:31.462" v="2489" actId="113"/>
        <pc:sldMkLst>
          <pc:docMk/>
          <pc:sldMk cId="2312632479" sldId="1105"/>
        </pc:sldMkLst>
        <pc:spChg chg="mod">
          <ac:chgData name="" userId="09111352d8a0671e" providerId="LiveId" clId="{1CC52882-46AC-41B5-B523-FE5456DE8A8C}" dt="2020-09-26T13:58:31.462" v="2489" actId="113"/>
          <ac:spMkLst>
            <pc:docMk/>
            <pc:sldMk cId="2312632479" sldId="1105"/>
            <ac:spMk id="2" creationId="{DCD59605-A14A-498A-BBC0-B93D99AEE411}"/>
          </ac:spMkLst>
        </pc:spChg>
        <pc:spChg chg="del">
          <ac:chgData name="" userId="09111352d8a0671e" providerId="LiveId" clId="{1CC52882-46AC-41B5-B523-FE5456DE8A8C}" dt="2020-09-26T11:34:19.231" v="1277" actId="478"/>
          <ac:spMkLst>
            <pc:docMk/>
            <pc:sldMk cId="2312632479" sldId="1105"/>
            <ac:spMk id="3" creationId="{63E530E3-BFA8-4127-8842-7397EF79C123}"/>
          </ac:spMkLst>
        </pc:spChg>
        <pc:spChg chg="add mod">
          <ac:chgData name="" userId="09111352d8a0671e" providerId="LiveId" clId="{1CC52882-46AC-41B5-B523-FE5456DE8A8C}" dt="2020-09-26T11:35:52.417" v="1352" actId="1076"/>
          <ac:spMkLst>
            <pc:docMk/>
            <pc:sldMk cId="2312632479" sldId="1105"/>
            <ac:spMk id="5" creationId="{DE451724-8F33-420D-8687-2D18158F2023}"/>
          </ac:spMkLst>
        </pc:spChg>
        <pc:spChg chg="add mod">
          <ac:chgData name="" userId="09111352d8a0671e" providerId="LiveId" clId="{1CC52882-46AC-41B5-B523-FE5456DE8A8C}" dt="2020-09-26T11:35:33.102" v="1347" actId="14100"/>
          <ac:spMkLst>
            <pc:docMk/>
            <pc:sldMk cId="2312632479" sldId="1105"/>
            <ac:spMk id="6" creationId="{F57AD92A-8498-44AE-8665-A761F97B0F51}"/>
          </ac:spMkLst>
        </pc:spChg>
        <pc:picChg chg="add mod">
          <ac:chgData name="" userId="09111352d8a0671e" providerId="LiveId" clId="{1CC52882-46AC-41B5-B523-FE5456DE8A8C}" dt="2020-09-26T11:36:04.366" v="1354" actId="692"/>
          <ac:picMkLst>
            <pc:docMk/>
            <pc:sldMk cId="2312632479" sldId="1105"/>
            <ac:picMk id="4" creationId="{8C05D583-DF15-4AAE-A65E-0AC90E8292B8}"/>
          </ac:picMkLst>
        </pc:picChg>
        <pc:cxnChg chg="add mod">
          <ac:chgData name="" userId="09111352d8a0671e" providerId="LiveId" clId="{1CC52882-46AC-41B5-B523-FE5456DE8A8C}" dt="2020-09-26T11:35:47.460" v="1350" actId="14100"/>
          <ac:cxnSpMkLst>
            <pc:docMk/>
            <pc:sldMk cId="2312632479" sldId="1105"/>
            <ac:cxnSpMk id="7" creationId="{422F1E1A-CB91-4580-92E8-2277A4E1B401}"/>
          </ac:cxnSpMkLst>
        </pc:cxnChg>
      </pc:sldChg>
      <pc:sldChg chg="addSp modSp add">
        <pc:chgData name="" userId="09111352d8a0671e" providerId="LiveId" clId="{1CC52882-46AC-41B5-B523-FE5456DE8A8C}" dt="2020-09-26T13:58:40.111" v="2491" actId="113"/>
        <pc:sldMkLst>
          <pc:docMk/>
          <pc:sldMk cId="1793901653" sldId="1106"/>
        </pc:sldMkLst>
        <pc:spChg chg="mod">
          <ac:chgData name="" userId="09111352d8a0671e" providerId="LiveId" clId="{1CC52882-46AC-41B5-B523-FE5456DE8A8C}" dt="2020-09-26T13:58:40.111" v="2491" actId="113"/>
          <ac:spMkLst>
            <pc:docMk/>
            <pc:sldMk cId="1793901653" sldId="1106"/>
            <ac:spMk id="2" creationId="{8D1D3CBB-F124-44E1-97F7-2BD5882E44F5}"/>
          </ac:spMkLst>
        </pc:spChg>
        <pc:spChg chg="add mod">
          <ac:chgData name="" userId="09111352d8a0671e" providerId="LiveId" clId="{1CC52882-46AC-41B5-B523-FE5456DE8A8C}" dt="2020-09-26T11:56:40.747" v="1692" actId="122"/>
          <ac:spMkLst>
            <pc:docMk/>
            <pc:sldMk cId="1793901653" sldId="1106"/>
            <ac:spMk id="5" creationId="{58BE6022-7E35-452F-A087-F742D4F90BBC}"/>
          </ac:spMkLst>
        </pc:spChg>
        <pc:spChg chg="add mod">
          <ac:chgData name="" userId="09111352d8a0671e" providerId="LiveId" clId="{1CC52882-46AC-41B5-B523-FE5456DE8A8C}" dt="2020-09-26T11:54:33.690" v="1631" actId="14100"/>
          <ac:spMkLst>
            <pc:docMk/>
            <pc:sldMk cId="1793901653" sldId="1106"/>
            <ac:spMk id="6" creationId="{A04DC2EE-0949-4E04-AB0A-05EEAFD1DC15}"/>
          </ac:spMkLst>
        </pc:spChg>
        <pc:spChg chg="add mod">
          <ac:chgData name="" userId="09111352d8a0671e" providerId="LiveId" clId="{1CC52882-46AC-41B5-B523-FE5456DE8A8C}" dt="2020-09-26T11:56:21.298" v="1686" actId="27636"/>
          <ac:spMkLst>
            <pc:docMk/>
            <pc:sldMk cId="1793901653" sldId="1106"/>
            <ac:spMk id="10" creationId="{3E0D5D18-D795-4B41-9C21-C27E7F7D2722}"/>
          </ac:spMkLst>
        </pc:spChg>
        <pc:spChg chg="add mod">
          <ac:chgData name="" userId="09111352d8a0671e" providerId="LiveId" clId="{1CC52882-46AC-41B5-B523-FE5456DE8A8C}" dt="2020-09-26T11:55:54.905" v="1646" actId="14100"/>
          <ac:spMkLst>
            <pc:docMk/>
            <pc:sldMk cId="1793901653" sldId="1106"/>
            <ac:spMk id="11" creationId="{27F99F71-DA0D-4D74-AA49-69E71CD5C829}"/>
          </ac:spMkLst>
        </pc:spChg>
        <pc:picChg chg="add mod">
          <ac:chgData name="" userId="09111352d8a0671e" providerId="LiveId" clId="{1CC52882-46AC-41B5-B523-FE5456DE8A8C}" dt="2020-09-26T11:54:22.475" v="1629" actId="1076"/>
          <ac:picMkLst>
            <pc:docMk/>
            <pc:sldMk cId="1793901653" sldId="1106"/>
            <ac:picMk id="4" creationId="{2A3BB82E-6408-4F79-B5A5-1597B1DF7D46}"/>
          </ac:picMkLst>
        </pc:picChg>
        <pc:cxnChg chg="add mod">
          <ac:chgData name="" userId="09111352d8a0671e" providerId="LiveId" clId="{1CC52882-46AC-41B5-B523-FE5456DE8A8C}" dt="2020-09-26T11:54:38.991" v="1632" actId="14100"/>
          <ac:cxnSpMkLst>
            <pc:docMk/>
            <pc:sldMk cId="1793901653" sldId="1106"/>
            <ac:cxnSpMk id="7" creationId="{3E5DBC0C-D6E8-498C-ACEC-EB384568E984}"/>
          </ac:cxnSpMkLst>
        </pc:cxnChg>
        <pc:cxnChg chg="add mod">
          <ac:chgData name="" userId="09111352d8a0671e" providerId="LiveId" clId="{1CC52882-46AC-41B5-B523-FE5456DE8A8C}" dt="2020-09-26T11:56:21.282" v="1685" actId="14100"/>
          <ac:cxnSpMkLst>
            <pc:docMk/>
            <pc:sldMk cId="1793901653" sldId="1106"/>
            <ac:cxnSpMk id="12" creationId="{E22E3F21-0FC6-44EE-BA6B-96CD1A68B3CB}"/>
          </ac:cxnSpMkLst>
        </pc:cxnChg>
      </pc:sldChg>
      <pc:sldChg chg="addSp delSp modSp add">
        <pc:chgData name="" userId="09111352d8a0671e" providerId="LiveId" clId="{1CC52882-46AC-41B5-B523-FE5456DE8A8C}" dt="2020-09-26T13:58:47.438" v="2493" actId="113"/>
        <pc:sldMkLst>
          <pc:docMk/>
          <pc:sldMk cId="3022055838" sldId="1107"/>
        </pc:sldMkLst>
        <pc:spChg chg="mod">
          <ac:chgData name="" userId="09111352d8a0671e" providerId="LiveId" clId="{1CC52882-46AC-41B5-B523-FE5456DE8A8C}" dt="2020-09-26T13:58:47.438" v="2493" actId="113"/>
          <ac:spMkLst>
            <pc:docMk/>
            <pc:sldMk cId="3022055838" sldId="1107"/>
            <ac:spMk id="2" creationId="{4DF361C1-D184-4643-B50F-CA5FEBD2224B}"/>
          </ac:spMkLst>
        </pc:spChg>
        <pc:spChg chg="del">
          <ac:chgData name="" userId="09111352d8a0671e" providerId="LiveId" clId="{1CC52882-46AC-41B5-B523-FE5456DE8A8C}" dt="2020-09-26T11:58:09.889" v="1699" actId="478"/>
          <ac:spMkLst>
            <pc:docMk/>
            <pc:sldMk cId="3022055838" sldId="1107"/>
            <ac:spMk id="3" creationId="{703C549E-B57E-41EE-8060-01B9F5A33253}"/>
          </ac:spMkLst>
        </pc:spChg>
        <pc:spChg chg="add mod">
          <ac:chgData name="" userId="09111352d8a0671e" providerId="LiveId" clId="{1CC52882-46AC-41B5-B523-FE5456DE8A8C}" dt="2020-09-26T12:01:41.376" v="1819" actId="20577"/>
          <ac:spMkLst>
            <pc:docMk/>
            <pc:sldMk cId="3022055838" sldId="1107"/>
            <ac:spMk id="5" creationId="{A28A388A-5227-47E4-A653-D8ED9BEE5D86}"/>
          </ac:spMkLst>
        </pc:spChg>
        <pc:spChg chg="add mod">
          <ac:chgData name="" userId="09111352d8a0671e" providerId="LiveId" clId="{1CC52882-46AC-41B5-B523-FE5456DE8A8C}" dt="2020-09-26T11:59:40.353" v="1763" actId="14100"/>
          <ac:spMkLst>
            <pc:docMk/>
            <pc:sldMk cId="3022055838" sldId="1107"/>
            <ac:spMk id="6" creationId="{8825521A-8A08-465F-9C34-F6619696DBD7}"/>
          </ac:spMkLst>
        </pc:spChg>
        <pc:spChg chg="add mod">
          <ac:chgData name="" userId="09111352d8a0671e" providerId="LiveId" clId="{1CC52882-46AC-41B5-B523-FE5456DE8A8C}" dt="2020-09-26T12:01:39.825" v="1818" actId="20577"/>
          <ac:spMkLst>
            <pc:docMk/>
            <pc:sldMk cId="3022055838" sldId="1107"/>
            <ac:spMk id="13" creationId="{69F36CC9-4F6E-48B2-9F18-0FCC9078F35F}"/>
          </ac:spMkLst>
        </pc:spChg>
        <pc:spChg chg="add mod">
          <ac:chgData name="" userId="09111352d8a0671e" providerId="LiveId" clId="{1CC52882-46AC-41B5-B523-FE5456DE8A8C}" dt="2020-09-26T12:00:30.093" v="1770" actId="14100"/>
          <ac:spMkLst>
            <pc:docMk/>
            <pc:sldMk cId="3022055838" sldId="1107"/>
            <ac:spMk id="14" creationId="{23543D54-0123-466E-8D33-6F15EFAB20CC}"/>
          </ac:spMkLst>
        </pc:spChg>
        <pc:picChg chg="add mod">
          <ac:chgData name="" userId="09111352d8a0671e" providerId="LiveId" clId="{1CC52882-46AC-41B5-B523-FE5456DE8A8C}" dt="2020-09-26T11:57:47.695" v="1696" actId="1076"/>
          <ac:picMkLst>
            <pc:docMk/>
            <pc:sldMk cId="3022055838" sldId="1107"/>
            <ac:picMk id="4" creationId="{1863BBF5-0267-4CCB-A9AD-BF350C6E86E9}"/>
          </ac:picMkLst>
        </pc:picChg>
        <pc:cxnChg chg="add mod">
          <ac:chgData name="" userId="09111352d8a0671e" providerId="LiveId" clId="{1CC52882-46AC-41B5-B523-FE5456DE8A8C}" dt="2020-09-26T11:59:40.353" v="1763" actId="14100"/>
          <ac:cxnSpMkLst>
            <pc:docMk/>
            <pc:sldMk cId="3022055838" sldId="1107"/>
            <ac:cxnSpMk id="7" creationId="{E6667859-B56F-4720-8F1B-ADDF65B365D6}"/>
          </ac:cxnSpMkLst>
        </pc:cxnChg>
        <pc:cxnChg chg="add mod">
          <ac:chgData name="" userId="09111352d8a0671e" providerId="LiveId" clId="{1CC52882-46AC-41B5-B523-FE5456DE8A8C}" dt="2020-09-26T12:01:30.591" v="1809" actId="1076"/>
          <ac:cxnSpMkLst>
            <pc:docMk/>
            <pc:sldMk cId="3022055838" sldId="1107"/>
            <ac:cxnSpMk id="15" creationId="{8743224F-B79E-4E60-B4C9-557FAD384650}"/>
          </ac:cxnSpMkLst>
        </pc:cxnChg>
      </pc:sldChg>
      <pc:sldChg chg="addSp delSp modSp add">
        <pc:chgData name="" userId="09111352d8a0671e" providerId="LiveId" clId="{1CC52882-46AC-41B5-B523-FE5456DE8A8C}" dt="2020-09-26T13:58:50.663" v="2494" actId="113"/>
        <pc:sldMkLst>
          <pc:docMk/>
          <pc:sldMk cId="232069606" sldId="1108"/>
        </pc:sldMkLst>
        <pc:spChg chg="mod">
          <ac:chgData name="" userId="09111352d8a0671e" providerId="LiveId" clId="{1CC52882-46AC-41B5-B523-FE5456DE8A8C}" dt="2020-09-26T13:58:50.663" v="2494" actId="113"/>
          <ac:spMkLst>
            <pc:docMk/>
            <pc:sldMk cId="232069606" sldId="1108"/>
            <ac:spMk id="2" creationId="{A20ED5B3-A585-45F3-8FAB-987116D800D0}"/>
          </ac:spMkLst>
        </pc:spChg>
        <pc:spChg chg="del">
          <ac:chgData name="" userId="09111352d8a0671e" providerId="LiveId" clId="{1CC52882-46AC-41B5-B523-FE5456DE8A8C}" dt="2020-09-26T12:03:40.373" v="1821" actId="478"/>
          <ac:spMkLst>
            <pc:docMk/>
            <pc:sldMk cId="232069606" sldId="1108"/>
            <ac:spMk id="3" creationId="{C8CE0346-563D-462B-8598-CB8857C4EE73}"/>
          </ac:spMkLst>
        </pc:spChg>
        <pc:spChg chg="add mod">
          <ac:chgData name="" userId="09111352d8a0671e" providerId="LiveId" clId="{1CC52882-46AC-41B5-B523-FE5456DE8A8C}" dt="2020-09-26T12:05:53.913" v="1843" actId="14100"/>
          <ac:spMkLst>
            <pc:docMk/>
            <pc:sldMk cId="232069606" sldId="1108"/>
            <ac:spMk id="6" creationId="{68490256-8CA3-472E-B048-53C5DFA0B8C8}"/>
          </ac:spMkLst>
        </pc:spChg>
        <pc:picChg chg="add mod ord">
          <ac:chgData name="" userId="09111352d8a0671e" providerId="LiveId" clId="{1CC52882-46AC-41B5-B523-FE5456DE8A8C}" dt="2020-09-26T12:07:25.810" v="1944" actId="1076"/>
          <ac:picMkLst>
            <pc:docMk/>
            <pc:sldMk cId="232069606" sldId="1108"/>
            <ac:picMk id="4" creationId="{580E026C-609B-47A9-A721-07F2E9636D11}"/>
          </ac:picMkLst>
        </pc:picChg>
        <pc:picChg chg="add mod ord">
          <ac:chgData name="" userId="09111352d8a0671e" providerId="LiveId" clId="{1CC52882-46AC-41B5-B523-FE5456DE8A8C}" dt="2020-09-26T12:05:24.244" v="1837" actId="166"/>
          <ac:picMkLst>
            <pc:docMk/>
            <pc:sldMk cId="232069606" sldId="1108"/>
            <ac:picMk id="5" creationId="{1B5FF0ED-A8A2-434C-A558-7A5D599E849B}"/>
          </ac:picMkLst>
        </pc:picChg>
        <pc:cxnChg chg="add mod">
          <ac:chgData name="" userId="09111352d8a0671e" providerId="LiveId" clId="{1CC52882-46AC-41B5-B523-FE5456DE8A8C}" dt="2020-09-26T12:07:48.355" v="1950" actId="14100"/>
          <ac:cxnSpMkLst>
            <pc:docMk/>
            <pc:sldMk cId="232069606" sldId="1108"/>
            <ac:cxnSpMk id="7" creationId="{D634356E-96AF-48BE-ABD5-13D1D997CBB7}"/>
          </ac:cxnSpMkLst>
        </pc:cxnChg>
      </pc:sldChg>
      <pc:sldMasterChg chg="addSp delSp">
        <pc:chgData name="" userId="09111352d8a0671e" providerId="LiveId" clId="{1CC52882-46AC-41B5-B523-FE5456DE8A8C}" dt="2020-09-26T12:12:22.409" v="1962" actId="478"/>
        <pc:sldMasterMkLst>
          <pc:docMk/>
          <pc:sldMasterMk cId="1051238932" sldId="2147483648"/>
        </pc:sldMasterMkLst>
        <pc:spChg chg="add del">
          <ac:chgData name="" userId="09111352d8a0671e" providerId="LiveId" clId="{1CC52882-46AC-41B5-B523-FE5456DE8A8C}" dt="2020-09-26T12:12:22.409" v="1962" actId="478"/>
          <ac:spMkLst>
            <pc:docMk/>
            <pc:sldMasterMk cId="1051238932" sldId="2147483648"/>
            <ac:spMk id="6" creationId="{54D909B4-DB78-4774-87D5-669652B50103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E0AB5-0FE0-420C-8498-AE96A5D41CA9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05EE8-637B-4084-8B4A-F79513C2A5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318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8E038-6C57-49C7-BD79-35EFCA0CF60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146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8E038-6C57-49C7-BD79-35EFCA0CF60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752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8E038-6C57-49C7-BD79-35EFCA0CF603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486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57563" y="0"/>
            <a:ext cx="3297237" cy="1855788"/>
          </a:xfrm>
          <a:ln/>
        </p:spPr>
      </p:sp>
      <p:sp>
        <p:nvSpPr>
          <p:cNvPr id="88067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511129" y="1905800"/>
            <a:ext cx="9044688" cy="4870009"/>
          </a:xfrm>
          <a:noFill/>
          <a:ln/>
        </p:spPr>
        <p:txBody>
          <a:bodyPr>
            <a:noAutofit/>
          </a:bodyPr>
          <a:lstStyle/>
          <a:p>
            <a:endParaRPr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356057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56525B-C765-44AB-A0F4-50B0E4710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F4F5199-F2C8-4BE4-8E41-CABAE910A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1E91A3-E0A8-4999-8907-2E786910F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C8C46-6EC4-44F3-A99A-A943752C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207950-6880-479F-8931-BC7C8C0D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3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272577-C678-4B4F-A47C-7CD6BF201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BB6468-8B74-4641-9595-9191A39BB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D966EF-F227-4F0C-BEE8-6E9B9F71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5F3DBC-3643-40E1-89D4-29484CF5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6A5D60-85FF-420A-A63F-872C0B84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3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27B528-2E0E-4BE2-B52B-BAD705F02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196AC2-2758-44AB-A2B4-8E8553940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3602C-94BB-43BE-8035-88E7950A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0FF78A-4C88-4FC7-8350-F35E44A8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2B6929-98F0-45DA-B71A-B31A42DF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73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2D6226-9FA3-478D-B2A3-17051636A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BAC8A4-69CD-471F-BB78-2C448CBD1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D8755-E7AA-49D4-9BDC-F87A2B52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28538F-AB45-40FF-9A2C-8ACD2373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C4511F-0590-4C8D-9606-8981D20B9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14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5900CF-CA7F-4D7A-B72D-D7B32454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B31624-4FCA-4DB9-9DDB-DE2CDAE82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DE1D0-E45D-44BF-8D8F-9372F459E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BD5C2E-6C75-4D8F-8A75-10CAB034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0EFAC2-C162-499F-B23E-042C4DE2F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56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3FC48F-4D7C-4CBD-AF87-A0C6578E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37375B-A32D-41CA-BA68-B8C861D29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E3CFCB-6305-4BAC-979B-EF32905A5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ABEEFF-C10C-457B-A011-0A0AFB5F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D2F6F4-8F30-48A3-9FD2-3D30A6543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503757-29FD-429A-8564-5726CFE5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18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B483CD-F2FE-4E9F-ABF0-AB987E6D7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634E53-38EB-4CB7-82C8-D21D49A2E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075D75-C288-4815-AAC3-B582D55D9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459E44-E4ED-4D30-9E09-0422075D9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9A4E44F-0F5F-4327-81B7-1EE8D944B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A4A458-AF0F-4D74-999D-7E2BE5BC6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05CDE1-D1DA-4748-8846-83A018D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BA8E6C-A47A-4848-8A2B-A0961431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28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36FF62-DD33-44FC-AD9F-9D64F8631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B1BA5AD-5FE3-40CF-8F46-AC04920A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D1F641-3F3A-4642-ADC3-6EEA76867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C673110-5CF4-4217-9ED3-19713079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15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D24E75-F113-4F94-B870-C881ED99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6E74766-9A03-40DE-8276-C8CAB025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F38A81-96E0-421E-8931-005981D97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77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ACB77-B1FB-4311-BC0B-6746EC104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860F27-5A20-4641-9BC3-153F54099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7B9558-906E-4312-86EB-067E1A462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5AB3B6-E6D8-4DF5-91B3-22238091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C49161-E585-4F33-BAA2-1515552B5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4CB922-4BFE-4488-861D-56524A1D3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79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984C96-CBCF-4230-B4C7-8A59F81B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D819EC0-72B4-4F2D-8C9D-E3BD0C7C60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4E3C05-859E-497A-8E99-1A9E927D8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D91D4A-26A9-44A9-9122-711F4BDF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8F5E9B-FA1B-4296-B5B1-8F418DBC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1F204-2C72-4759-98E4-94020942E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8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1612528-499E-4FEE-BF23-69A3C2F16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CD48E1-411A-433E-A2A3-77BB65FDD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17EF48-7C66-4C88-AF35-9E1DEDA97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03DC3-FDE3-4E8D-854D-471BFE036DBF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96DD0-4BBC-4F0D-8479-8D000A6939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D909B4-DB78-4774-87D5-669652B50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BC3B9-DFD3-4784-97FF-FFFE6354A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23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5400" dirty="0"/>
              <a:t>２．文献データベース検索の基本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797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D3CBB-F124-44E1-97F7-2BD5882E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検索結果の表示（</a:t>
            </a:r>
            <a:r>
              <a:rPr lang="en-US" altLang="ja-JP" b="1" dirty="0"/>
              <a:t>SCOPUS</a:t>
            </a:r>
            <a:r>
              <a:rPr lang="ja-JP" altLang="en-US" b="1" dirty="0"/>
              <a:t>）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9DA914-8C6C-4C44-920F-90707E49D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A3BB82E-6408-4F79-B5A5-1597B1DF7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080" y="1825625"/>
            <a:ext cx="8046720" cy="4526280"/>
          </a:xfrm>
          <a:prstGeom prst="rect">
            <a:avLst/>
          </a:prstGeom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58BE6022-7E35-452F-A087-F742D4F90BBC}"/>
              </a:ext>
            </a:extLst>
          </p:cNvPr>
          <p:cNvSpPr txBox="1">
            <a:spLocks/>
          </p:cNvSpPr>
          <p:nvPr/>
        </p:nvSpPr>
        <p:spPr>
          <a:xfrm>
            <a:off x="1797698" y="3466327"/>
            <a:ext cx="1509382" cy="64847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000" dirty="0"/>
              <a:t>並び替え</a:t>
            </a:r>
            <a:r>
              <a:rPr lang="en-US" altLang="ja-JP" sz="2000" dirty="0"/>
              <a:t/>
            </a:r>
            <a:br>
              <a:rPr lang="en-US" altLang="ja-JP" sz="2000" dirty="0"/>
            </a:br>
            <a:r>
              <a:rPr lang="ja-JP" altLang="en-US" sz="2000" dirty="0"/>
              <a:t>（ソート）</a:t>
            </a:r>
            <a:endParaRPr lang="en-US" altLang="ja-JP" sz="2000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A04DC2EE-0949-4E04-AB0A-05EEAFD1DC15}"/>
              </a:ext>
            </a:extLst>
          </p:cNvPr>
          <p:cNvSpPr/>
          <p:nvPr/>
        </p:nvSpPr>
        <p:spPr>
          <a:xfrm>
            <a:off x="9060026" y="3965509"/>
            <a:ext cx="1334276" cy="15115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コネクタ: 曲線 6">
            <a:extLst>
              <a:ext uri="{FF2B5EF4-FFF2-40B4-BE49-F238E27FC236}">
                <a16:creationId xmlns:a16="http://schemas.microsoft.com/office/drawing/2014/main" id="{3E5DBC0C-D6E8-498C-ACEC-EB384568E984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3307080" y="3790567"/>
            <a:ext cx="5752946" cy="930722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3E0D5D18-D795-4B41-9C21-C27E7F7D2722}"/>
              </a:ext>
            </a:extLst>
          </p:cNvPr>
          <p:cNvSpPr txBox="1">
            <a:spLocks/>
          </p:cNvSpPr>
          <p:nvPr/>
        </p:nvSpPr>
        <p:spPr>
          <a:xfrm>
            <a:off x="1343608" y="4721289"/>
            <a:ext cx="1963472" cy="3662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dirty="0"/>
              <a:t>本文へのリンク</a:t>
            </a:r>
            <a:endParaRPr lang="en-US" altLang="ja-JP" sz="2000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7F99F71-DA0D-4D74-AA49-69E71CD5C829}"/>
              </a:ext>
            </a:extLst>
          </p:cNvPr>
          <p:cNvSpPr/>
          <p:nvPr/>
        </p:nvSpPr>
        <p:spPr>
          <a:xfrm>
            <a:off x="6591146" y="5087525"/>
            <a:ext cx="1050625" cy="38954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コネクタ: 曲線 11">
            <a:extLst>
              <a:ext uri="{FF2B5EF4-FFF2-40B4-BE49-F238E27FC236}">
                <a16:creationId xmlns:a16="http://schemas.microsoft.com/office/drawing/2014/main" id="{E22E3F21-0FC6-44EE-BA6B-96CD1A68B3CB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>
            <a:off x="3307080" y="4904407"/>
            <a:ext cx="3284066" cy="377891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9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検索結果の</a:t>
            </a:r>
            <a:r>
              <a:rPr kumimoji="1" lang="ja-JP" altLang="en-US" b="1" dirty="0" smtClean="0"/>
              <a:t>出力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ヒットした文献をクリップボードに保存</a:t>
            </a:r>
            <a:endParaRPr lang="en-US" altLang="ja-JP" dirty="0"/>
          </a:p>
          <a:p>
            <a:r>
              <a:rPr lang="ja-JP" altLang="en-US" dirty="0"/>
              <a:t>一覧や詳細情報をファイル（テキスト、</a:t>
            </a:r>
            <a:r>
              <a:rPr lang="en-US" altLang="ja-JP" dirty="0"/>
              <a:t>CSV</a:t>
            </a:r>
            <a:r>
              <a:rPr lang="ja-JP" altLang="en-US" dirty="0"/>
              <a:t>）に保存</a:t>
            </a:r>
            <a:endParaRPr lang="en-US" altLang="ja-JP" dirty="0"/>
          </a:p>
          <a:p>
            <a:r>
              <a:rPr lang="ja-JP" altLang="en-US" dirty="0"/>
              <a:t>一覧や詳細情報を</a:t>
            </a:r>
            <a:r>
              <a:rPr lang="en-US" altLang="ja-JP" dirty="0"/>
              <a:t>E-mail</a:t>
            </a:r>
            <a:r>
              <a:rPr lang="ja-JP" altLang="en-US" dirty="0"/>
              <a:t>で送信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68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F361C1-D184-4643-B50F-CA5FEBD22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検索結果の出力（</a:t>
            </a:r>
            <a:r>
              <a:rPr lang="en-US" altLang="ja-JP" b="1" dirty="0"/>
              <a:t>SCOPUS</a:t>
            </a:r>
            <a:r>
              <a:rPr lang="ja-JP" altLang="en-US" b="1" dirty="0"/>
              <a:t>）</a:t>
            </a:r>
            <a:endParaRPr kumimoji="1" lang="ja-JP" altLang="en-US" b="1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863BBF5-0267-4CCB-A9AD-BF350C6E8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080" y="1825625"/>
            <a:ext cx="8046720" cy="4526280"/>
          </a:xfrm>
          <a:prstGeom prst="rect">
            <a:avLst/>
          </a:prstGeom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A28A388A-5227-47E4-A653-D8ED9BEE5D86}"/>
              </a:ext>
            </a:extLst>
          </p:cNvPr>
          <p:cNvSpPr txBox="1">
            <a:spLocks/>
          </p:cNvSpPr>
          <p:nvPr/>
        </p:nvSpPr>
        <p:spPr>
          <a:xfrm>
            <a:off x="838200" y="4708465"/>
            <a:ext cx="2468880" cy="68811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sz="2000" dirty="0"/>
              <a:t>1. </a:t>
            </a:r>
            <a:r>
              <a:rPr lang="ja-JP" altLang="en-US" sz="2000" dirty="0"/>
              <a:t>文献を選択してチェックをいれる</a:t>
            </a:r>
            <a:endParaRPr lang="en-US" altLang="ja-JP" sz="2000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825521A-8A08-465F-9C34-F6619696DBD7}"/>
              </a:ext>
            </a:extLst>
          </p:cNvPr>
          <p:cNvSpPr/>
          <p:nvPr/>
        </p:nvSpPr>
        <p:spPr>
          <a:xfrm>
            <a:off x="5775960" y="4292082"/>
            <a:ext cx="363894" cy="205982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コネクタ: 曲線 6">
            <a:extLst>
              <a:ext uri="{FF2B5EF4-FFF2-40B4-BE49-F238E27FC236}">
                <a16:creationId xmlns:a16="http://schemas.microsoft.com/office/drawing/2014/main" id="{E6667859-B56F-4720-8F1B-ADDF65B365D6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307080" y="5052525"/>
            <a:ext cx="2468880" cy="269469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69F36CC9-4F6E-48B2-9F18-0FCC9078F35F}"/>
              </a:ext>
            </a:extLst>
          </p:cNvPr>
          <p:cNvSpPr txBox="1">
            <a:spLocks/>
          </p:cNvSpPr>
          <p:nvPr/>
        </p:nvSpPr>
        <p:spPr>
          <a:xfrm>
            <a:off x="838200" y="3753144"/>
            <a:ext cx="2468880" cy="4212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sz="2000" dirty="0"/>
              <a:t>2. </a:t>
            </a:r>
            <a:r>
              <a:rPr lang="ja-JP" altLang="en-US" sz="2000" dirty="0"/>
              <a:t>出力方法を選択</a:t>
            </a:r>
            <a:endParaRPr lang="en-US" altLang="ja-JP" sz="2000" dirty="0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23543D54-0123-466E-8D33-6F15EFAB20CC}"/>
              </a:ext>
            </a:extLst>
          </p:cNvPr>
          <p:cNvSpPr/>
          <p:nvPr/>
        </p:nvSpPr>
        <p:spPr>
          <a:xfrm>
            <a:off x="6385559" y="4292082"/>
            <a:ext cx="3262293" cy="27991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コネクタ: 曲線 14">
            <a:extLst>
              <a:ext uri="{FF2B5EF4-FFF2-40B4-BE49-F238E27FC236}">
                <a16:creationId xmlns:a16="http://schemas.microsoft.com/office/drawing/2014/main" id="{8743224F-B79E-4E60-B4C9-557FAD384650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3307080" y="3963762"/>
            <a:ext cx="3078479" cy="468279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05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0ED5B3-A585-45F3-8FAB-987116D8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検索結果をテキストファイルにエクスポート（</a:t>
            </a:r>
            <a:r>
              <a:rPr kumimoji="1" lang="en-US" altLang="ja-JP" b="1" dirty="0"/>
              <a:t>SCOPUS</a:t>
            </a:r>
            <a:r>
              <a:rPr kumimoji="1" lang="ja-JP" altLang="en-US" b="1" dirty="0"/>
              <a:t>）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80E026C-609B-47A9-A721-07F2E9636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601298"/>
            <a:ext cx="6024190" cy="2205798"/>
          </a:xfrm>
          <a:prstGeom prst="rect">
            <a:avLst/>
          </a:prstGeom>
          <a:ln w="6350">
            <a:solidFill>
              <a:schemeClr val="accent1"/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1B5FF0ED-A8A2-434C-A558-7A5D599E8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787" y="1690688"/>
            <a:ext cx="7221894" cy="3108480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8490256-8CA3-472E-B048-53C5DFA0B8C8}"/>
              </a:ext>
            </a:extLst>
          </p:cNvPr>
          <p:cNvSpPr/>
          <p:nvPr/>
        </p:nvSpPr>
        <p:spPr>
          <a:xfrm>
            <a:off x="6969969" y="4422711"/>
            <a:ext cx="693712" cy="35717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コネクタ: 曲線 6">
            <a:extLst>
              <a:ext uri="{FF2B5EF4-FFF2-40B4-BE49-F238E27FC236}">
                <a16:creationId xmlns:a16="http://schemas.microsoft.com/office/drawing/2014/main" id="{D634356E-96AF-48BE-ABD5-13D1D997CBB7}"/>
              </a:ext>
            </a:extLst>
          </p:cNvPr>
          <p:cNvCxnSpPr>
            <a:cxnSpLocks/>
            <a:endCxn id="4" idx="1"/>
          </p:cNvCxnSpPr>
          <p:nvPr/>
        </p:nvCxnSpPr>
        <p:spPr>
          <a:xfrm rot="5400000">
            <a:off x="5981536" y="4715763"/>
            <a:ext cx="1102899" cy="873969"/>
          </a:xfrm>
          <a:prstGeom prst="curvedConnector4">
            <a:avLst>
              <a:gd name="adj1" fmla="val -6003"/>
              <a:gd name="adj2" fmla="val 126157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6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b="1" dirty="0"/>
              <a:t>検索条件の入力方法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063552" y="1628801"/>
            <a:ext cx="8229600" cy="4525963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アルファベットの大文字、小文字は区別なし</a:t>
            </a:r>
            <a:endParaRPr lang="en-US" altLang="ja-JP" dirty="0"/>
          </a:p>
          <a:p>
            <a:r>
              <a:rPr lang="ja-JP" altLang="en-US" dirty="0"/>
              <a:t>冠詞、前置詞、助詞等は無視されることも</a:t>
            </a:r>
            <a:endParaRPr lang="en-US" altLang="ja-JP" dirty="0"/>
          </a:p>
          <a:p>
            <a:r>
              <a:rPr lang="ja-JP" altLang="en-US" dirty="0"/>
              <a:t>フレーズ検索・・・連続する語句に一致する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例：</a:t>
            </a:r>
            <a:r>
              <a:rPr lang="en-US" altLang="ja-JP" dirty="0"/>
              <a:t> </a:t>
            </a:r>
            <a:r>
              <a:rPr lang="ja-JP" altLang="en-US" dirty="0"/>
              <a:t>「</a:t>
            </a:r>
            <a:r>
              <a:rPr lang="en-US" altLang="ja-JP" dirty="0"/>
              <a:t>“quality of life”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ja-JP" altLang="en-US" dirty="0"/>
              <a:t>ワイルドカード（部分一致）</a:t>
            </a:r>
            <a:endParaRPr lang="en-US" altLang="ja-JP" dirty="0"/>
          </a:p>
          <a:p>
            <a:pPr>
              <a:buNone/>
            </a:pPr>
            <a:r>
              <a:rPr lang="ja-JP" altLang="en-US" dirty="0"/>
              <a:t>　「</a:t>
            </a:r>
            <a:r>
              <a:rPr lang="en-US" altLang="ja-JP" dirty="0"/>
              <a:t>Parkinson*</a:t>
            </a:r>
            <a:r>
              <a:rPr lang="ja-JP" altLang="en-US" dirty="0"/>
              <a:t>」→</a:t>
            </a:r>
            <a:r>
              <a:rPr lang="en-US" altLang="ja-JP" dirty="0"/>
              <a:t>Parkinson, </a:t>
            </a:r>
            <a:r>
              <a:rPr lang="en-US" altLang="ja-JP" dirty="0" err="1"/>
              <a:t>parkinsons</a:t>
            </a:r>
            <a:r>
              <a:rPr lang="ja-JP" altLang="en-US" dirty="0"/>
              <a:t>がヒットする</a:t>
            </a:r>
            <a:endParaRPr lang="en-US" altLang="ja-JP" dirty="0"/>
          </a:p>
          <a:p>
            <a:r>
              <a:rPr lang="ja-JP" altLang="en-US" dirty="0"/>
              <a:t>著者名検索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姓、名の入力方法に注意</a:t>
            </a:r>
          </a:p>
        </p:txBody>
      </p:sp>
    </p:spTree>
    <p:extLst>
      <p:ext uri="{BB962C8B-B14F-4D97-AF65-F5344CB8AC3E}">
        <p14:creationId xmlns:p14="http://schemas.microsoft.com/office/powerpoint/2010/main" val="374657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981200" y="1556793"/>
            <a:ext cx="8229600" cy="496783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dirty="0"/>
              <a:t>表記のゆれ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複数の書き方があること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「卵」「玉子」「タマゴ」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読みがなで検索する 、</a:t>
            </a:r>
            <a:r>
              <a:rPr lang="en-US" altLang="ja-JP" dirty="0"/>
              <a:t>OR</a:t>
            </a:r>
            <a:r>
              <a:rPr lang="ja-JP" altLang="en-US" dirty="0"/>
              <a:t>検索等により回避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同義語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言い方は違うが同じ意味を表す言葉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「癌」「腫瘍」</a:t>
            </a:r>
            <a:endParaRPr lang="en-US" altLang="ja-JP" dirty="0"/>
          </a:p>
          <a:p>
            <a:pPr lvl="1">
              <a:defRPr/>
            </a:pPr>
            <a:r>
              <a:rPr lang="en-US" altLang="ja-JP" dirty="0"/>
              <a:t>OR</a:t>
            </a:r>
            <a:r>
              <a:rPr lang="ja-JP" altLang="en-US" dirty="0"/>
              <a:t>検索等により回避</a:t>
            </a:r>
            <a:endParaRPr lang="en-US" altLang="ja-JP" dirty="0"/>
          </a:p>
          <a:p>
            <a:pPr marL="457200" lvl="1" indent="0">
              <a:buNone/>
              <a:defRPr/>
            </a:pPr>
            <a:endParaRPr lang="en-US" altLang="ja-JP" dirty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表記のゆれ・同義語</a:t>
            </a:r>
          </a:p>
        </p:txBody>
      </p:sp>
    </p:spTree>
    <p:extLst>
      <p:ext uri="{BB962C8B-B14F-4D97-AF65-F5344CB8AC3E}">
        <p14:creationId xmlns:p14="http://schemas.microsoft.com/office/powerpoint/2010/main" val="12074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文献データベース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図書</a:t>
            </a:r>
            <a:endParaRPr lang="en-US" altLang="ja-JP" dirty="0"/>
          </a:p>
          <a:p>
            <a:pPr lvl="1"/>
            <a:r>
              <a:rPr lang="en-US" altLang="ja-JP" dirty="0" err="1"/>
              <a:t>Webcat</a:t>
            </a:r>
            <a:r>
              <a:rPr lang="en-US" altLang="ja-JP" dirty="0"/>
              <a:t> Plus</a:t>
            </a:r>
          </a:p>
          <a:p>
            <a:pPr lvl="1"/>
            <a:r>
              <a:rPr lang="en-US" altLang="ja-JP" dirty="0"/>
              <a:t>OPAC</a:t>
            </a:r>
          </a:p>
          <a:p>
            <a:r>
              <a:rPr lang="ja-JP" altLang="en-US" dirty="0"/>
              <a:t>論文</a:t>
            </a:r>
            <a:endParaRPr lang="en-US" altLang="ja-JP" dirty="0"/>
          </a:p>
          <a:p>
            <a:pPr lvl="1"/>
            <a:r>
              <a:rPr lang="en-US" altLang="ja-JP" dirty="0" err="1"/>
              <a:t>CiNii</a:t>
            </a:r>
            <a:r>
              <a:rPr lang="en-US" altLang="ja-JP" dirty="0"/>
              <a:t> Articles</a:t>
            </a:r>
          </a:p>
          <a:p>
            <a:pPr lvl="1"/>
            <a:r>
              <a:rPr lang="en-US" altLang="ja-JP" dirty="0"/>
              <a:t>PubMed</a:t>
            </a:r>
            <a:r>
              <a:rPr lang="ja-JP" altLang="en-US" dirty="0" err="1"/>
              <a:t>、</a:t>
            </a:r>
            <a:r>
              <a:rPr lang="en-US" altLang="ja-JP" dirty="0"/>
              <a:t>SCOPUS</a:t>
            </a:r>
          </a:p>
          <a:p>
            <a:r>
              <a:rPr lang="ja-JP" altLang="en-US" dirty="0"/>
              <a:t>新聞記事</a:t>
            </a:r>
            <a:endParaRPr lang="en-US" altLang="ja-JP" dirty="0"/>
          </a:p>
          <a:p>
            <a:pPr lvl="1"/>
            <a:r>
              <a:rPr lang="ja-JP" altLang="en-US" dirty="0"/>
              <a:t>聞蔵</a:t>
            </a:r>
            <a:r>
              <a:rPr lang="en-US" altLang="ja-JP" dirty="0"/>
              <a:t>Ⅱ</a:t>
            </a:r>
          </a:p>
          <a:p>
            <a:pPr lvl="1"/>
            <a:r>
              <a:rPr lang="ja-JP" altLang="en-US" dirty="0"/>
              <a:t>宮日データベース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347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どの文献データベースを使う？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検索対象は？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図書、雑誌、論文、新聞記事</a:t>
            </a:r>
          </a:p>
          <a:p>
            <a:r>
              <a:rPr lang="ja-JP" altLang="en-US" dirty="0"/>
              <a:t>対象となる言語は？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日本語文献　⇔　外国語文献</a:t>
            </a:r>
          </a:p>
          <a:p>
            <a:r>
              <a:rPr lang="ja-JP" altLang="en-US" dirty="0"/>
              <a:t>対象となる範囲は？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宮崎大学所蔵　⇔　国内所蔵　⇔　国外所蔵</a:t>
            </a:r>
          </a:p>
          <a:p>
            <a:r>
              <a:rPr lang="ja-JP" altLang="en-US" dirty="0"/>
              <a:t>目的に合った複数のデータベースで検索する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17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検索面面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簡易索索・・・複数の項目をまとめて検索</a:t>
            </a:r>
            <a:endParaRPr kumimoji="1" lang="en-US" altLang="ja-JP" dirty="0"/>
          </a:p>
          <a:p>
            <a:r>
              <a:rPr kumimoji="1" lang="ja-JP" altLang="en-US" dirty="0"/>
              <a:t>詳細検索・・・項目を指定して検索</a:t>
            </a:r>
            <a:endParaRPr kumimoji="1" lang="en-US" altLang="ja-JP" dirty="0"/>
          </a:p>
          <a:p>
            <a:r>
              <a:rPr kumimoji="1" lang="ja-JP" altLang="en-US" dirty="0"/>
              <a:t>その他に・・・履歴検索、書誌検索、シソーラス検索など</a:t>
            </a:r>
            <a:endParaRPr kumimoji="1" lang="en-US" altLang="ja-JP" dirty="0"/>
          </a:p>
          <a:p>
            <a:r>
              <a:rPr kumimoji="1" lang="ja-JP" altLang="en-US" dirty="0"/>
              <a:t>絞り込み検索・・・検索結果一覧を元に、出版年、論文種類等で絞り込む機能</a:t>
            </a:r>
          </a:p>
        </p:txBody>
      </p:sp>
    </p:spTree>
    <p:extLst>
      <p:ext uri="{BB962C8B-B14F-4D97-AF65-F5344CB8AC3E}">
        <p14:creationId xmlns:p14="http://schemas.microsoft.com/office/powerpoint/2010/main" val="85135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03FF4-F54F-4238-870F-8044E17CC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b="1" dirty="0"/>
              <a:t>簡易検索画面と詳細検索画面（</a:t>
            </a:r>
            <a:r>
              <a:rPr kumimoji="1" lang="en-US" altLang="ja-JP" sz="3600" b="1" dirty="0" err="1"/>
              <a:t>CiNii</a:t>
            </a:r>
            <a:r>
              <a:rPr kumimoji="1" lang="en-US" altLang="ja-JP" sz="3600" b="1" dirty="0"/>
              <a:t> Articles</a:t>
            </a:r>
            <a:r>
              <a:rPr kumimoji="1" lang="ja-JP" altLang="en-US" sz="3600" b="1" dirty="0"/>
              <a:t>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7E5D3E-D501-4CD7-8D5F-B5AE21F68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簡易検索画面は１つの入力フィールですべての項目を検索する</a:t>
            </a:r>
            <a:endParaRPr kumimoji="1" lang="en-US" altLang="ja-JP" dirty="0"/>
          </a:p>
          <a:p>
            <a:r>
              <a:rPr lang="ja-JP" altLang="en-US" dirty="0"/>
              <a:t>詳細検索画面は項目ごとに入力フィールドがある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8A8A4D1-A8C5-466E-BCF8-75943F7FD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939" y="2778725"/>
            <a:ext cx="3600000" cy="3398238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D51AAF1-D515-4E13-A98A-CB279E414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1122" y="2778725"/>
            <a:ext cx="3600000" cy="340492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50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385FB8-42A6-499B-9819-D4CBDBE7A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絞り込み検索（</a:t>
            </a:r>
            <a:r>
              <a:rPr kumimoji="1" lang="en-US" altLang="ja-JP" b="1" dirty="0"/>
              <a:t>SCOPUS</a:t>
            </a:r>
            <a:r>
              <a:rPr kumimoji="1" lang="ja-JP" altLang="en-US" b="1" dirty="0"/>
              <a:t>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CB50B8-6D47-440D-A434-638A16C98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49" y="4488024"/>
            <a:ext cx="2772747" cy="111034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dirty="0"/>
              <a:t>絞り込み条件を指定することで、絞り込みができる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3416C6B-5999-4D20-9C95-A305741B2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080" y="1738154"/>
            <a:ext cx="8046720" cy="4526280"/>
          </a:xfrm>
          <a:prstGeom prst="rect">
            <a:avLst/>
          </a:prstGeom>
          <a:ln w="6350">
            <a:solidFill>
              <a:schemeClr val="accent1"/>
            </a:solidFill>
          </a:ln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3B1F019-D744-4A9C-9DB6-DB25A6BCEAAE}"/>
              </a:ext>
            </a:extLst>
          </p:cNvPr>
          <p:cNvSpPr/>
          <p:nvPr/>
        </p:nvSpPr>
        <p:spPr>
          <a:xfrm>
            <a:off x="4189445" y="3247053"/>
            <a:ext cx="1632857" cy="306484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コネクタ: 曲線 6">
            <a:extLst>
              <a:ext uri="{FF2B5EF4-FFF2-40B4-BE49-F238E27FC236}">
                <a16:creationId xmlns:a16="http://schemas.microsoft.com/office/drawing/2014/main" id="{7D8CF9EE-5581-4EA3-9CAF-7B910AB8C6DD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3060596" y="4721290"/>
            <a:ext cx="1128849" cy="321906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17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b="1" dirty="0"/>
              <a:t>検索条件の組み合わせ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2783632" y="3203684"/>
            <a:ext cx="1440064" cy="936104"/>
            <a:chOff x="1187624" y="4077072"/>
            <a:chExt cx="1440064" cy="936104"/>
          </a:xfrm>
        </p:grpSpPr>
        <p:sp>
          <p:nvSpPr>
            <p:cNvPr id="6" name="正方形/長方形 5"/>
            <p:cNvSpPr/>
            <p:nvPr/>
          </p:nvSpPr>
          <p:spPr>
            <a:xfrm>
              <a:off x="1187624" y="4149080"/>
              <a:ext cx="864000" cy="86409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763688" y="4149080"/>
              <a:ext cx="864000" cy="86409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691680" y="4365104"/>
              <a:ext cx="432000" cy="43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475656" y="407707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Ａ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2051720" y="407707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Ｂ</a:t>
              </a: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3071664" y="435581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A and B</a:t>
            </a:r>
            <a:endParaRPr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231904" y="43558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A  or B</a:t>
            </a:r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392144" y="428380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A not B</a:t>
            </a:r>
            <a:endParaRPr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4943872" y="3131676"/>
            <a:ext cx="1440160" cy="936104"/>
            <a:chOff x="3347864" y="4005064"/>
            <a:chExt cx="1440160" cy="936104"/>
          </a:xfrm>
        </p:grpSpPr>
        <p:sp>
          <p:nvSpPr>
            <p:cNvPr id="15" name="正方形/長方形 14"/>
            <p:cNvSpPr/>
            <p:nvPr/>
          </p:nvSpPr>
          <p:spPr>
            <a:xfrm>
              <a:off x="3347864" y="4077072"/>
              <a:ext cx="864000" cy="864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923928" y="4077072"/>
              <a:ext cx="864000" cy="864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635896" y="400506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Ａ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4211960" y="400506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Ｂ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924024" y="4077072"/>
              <a:ext cx="864000" cy="86409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3347864" y="4077072"/>
              <a:ext cx="864000" cy="86409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7176120" y="3131676"/>
            <a:ext cx="1440160" cy="936104"/>
            <a:chOff x="5580112" y="4005064"/>
            <a:chExt cx="1440160" cy="936104"/>
          </a:xfrm>
        </p:grpSpPr>
        <p:sp>
          <p:nvSpPr>
            <p:cNvPr id="22" name="正方形/長方形 21"/>
            <p:cNvSpPr/>
            <p:nvPr/>
          </p:nvSpPr>
          <p:spPr>
            <a:xfrm>
              <a:off x="5580112" y="4077072"/>
              <a:ext cx="864000" cy="864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6156176" y="4077072"/>
              <a:ext cx="864000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868144" y="400506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Ａ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6444208" y="400506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/>
                <a:t>Ｂ</a:t>
              </a: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6156272" y="4077072"/>
              <a:ext cx="864000" cy="86409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5580112" y="4077072"/>
              <a:ext cx="864000" cy="86409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3385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D59605-A14A-498A-BBC0-B93D99AE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検索条件の組み合わせ（</a:t>
            </a:r>
            <a:r>
              <a:rPr kumimoji="1" lang="en-US" altLang="ja-JP" b="1" dirty="0"/>
              <a:t>SCOPUS</a:t>
            </a:r>
            <a:r>
              <a:rPr kumimoji="1" lang="ja-JP" altLang="en-US" b="1" dirty="0"/>
              <a:t>）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C05D583-DF15-4AAE-A65E-0AC90E829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080" y="1799480"/>
            <a:ext cx="8046720" cy="4526280"/>
          </a:xfrm>
          <a:prstGeom prst="rect">
            <a:avLst/>
          </a:prstGeom>
          <a:ln w="6350">
            <a:solidFill>
              <a:schemeClr val="accent1"/>
            </a:solidFill>
          </a:ln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E451724-8F33-420D-8687-2D18158F2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635" y="3242386"/>
            <a:ext cx="2435445" cy="111034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000" dirty="0"/>
              <a:t>2</a:t>
            </a:r>
            <a:r>
              <a:rPr kumimoji="1" lang="ja-JP" altLang="en-US" sz="2000" dirty="0" err="1"/>
              <a:t>つの</a:t>
            </a:r>
            <a:r>
              <a:rPr kumimoji="1" lang="ja-JP" altLang="en-US" sz="2000" dirty="0"/>
              <a:t>検索キーを「</a:t>
            </a:r>
            <a:r>
              <a:rPr kumimoji="1" lang="en-US" altLang="ja-JP" sz="2000" dirty="0"/>
              <a:t>AND</a:t>
            </a:r>
            <a:r>
              <a:rPr kumimoji="1" lang="ja-JP" altLang="en-US" sz="2000" dirty="0"/>
              <a:t>」検索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57AD92A-8498-44AE-8665-A761F97B0F51}"/>
              </a:ext>
            </a:extLst>
          </p:cNvPr>
          <p:cNvSpPr/>
          <p:nvPr/>
        </p:nvSpPr>
        <p:spPr>
          <a:xfrm>
            <a:off x="4432042" y="3704252"/>
            <a:ext cx="979714" cy="18661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コネクタ: 曲線 6">
            <a:extLst>
              <a:ext uri="{FF2B5EF4-FFF2-40B4-BE49-F238E27FC236}">
                <a16:creationId xmlns:a16="http://schemas.microsoft.com/office/drawing/2014/main" id="{422F1E1A-CB91-4580-92E8-2277A4E1B401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3307080" y="3797558"/>
            <a:ext cx="1124962" cy="1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6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検索結果の表示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検索結果の並び替え（ソート）</a:t>
            </a:r>
            <a:endParaRPr lang="en-US" altLang="ja-JP" dirty="0"/>
          </a:p>
          <a:p>
            <a:r>
              <a:rPr lang="ja-JP" altLang="en-US" dirty="0"/>
              <a:t>表示内容の変更（抄録の表示等）</a:t>
            </a:r>
            <a:endParaRPr lang="en-US" altLang="ja-JP" dirty="0"/>
          </a:p>
          <a:p>
            <a:r>
              <a:rPr lang="ja-JP" altLang="en-US" dirty="0"/>
              <a:t>表示件数の変更</a:t>
            </a:r>
            <a:endParaRPr lang="en-US" altLang="ja-JP" dirty="0"/>
          </a:p>
          <a:p>
            <a:r>
              <a:rPr lang="ja-JP" altLang="en-US" dirty="0"/>
              <a:t>外部サービスへのリンク</a:t>
            </a:r>
            <a:endParaRPr lang="en-US" altLang="ja-JP" dirty="0"/>
          </a:p>
          <a:p>
            <a:r>
              <a:rPr lang="ja-JP" altLang="en-US" dirty="0"/>
              <a:t>所在情報または本文へのリンク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7742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390</Words>
  <Application>Microsoft Office PowerPoint</Application>
  <PresentationFormat>ワイド画面</PresentationFormat>
  <Paragraphs>75</Paragraphs>
  <Slides>15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9" baseType="lpstr">
      <vt:lpstr>游ゴシック</vt:lpstr>
      <vt:lpstr>游ゴシック Light</vt:lpstr>
      <vt:lpstr>Arial</vt:lpstr>
      <vt:lpstr>Office テーマ</vt:lpstr>
      <vt:lpstr>２．文献データベース検索の基本</vt:lpstr>
      <vt:lpstr>文献データベース</vt:lpstr>
      <vt:lpstr>どの文献データベースを使う？</vt:lpstr>
      <vt:lpstr>検索面面</vt:lpstr>
      <vt:lpstr>簡易検索画面と詳細検索画面（CiNii Articles）</vt:lpstr>
      <vt:lpstr>絞り込み検索（SCOPUS）</vt:lpstr>
      <vt:lpstr>検索条件の組み合わせ</vt:lpstr>
      <vt:lpstr>検索条件の組み合わせ（SCOPUS）</vt:lpstr>
      <vt:lpstr>検索結果の表示</vt:lpstr>
      <vt:lpstr>検索結果の表示（SCOPUS）</vt:lpstr>
      <vt:lpstr>検索結果の出力</vt:lpstr>
      <vt:lpstr>検索結果の出力（SCOPUS）</vt:lpstr>
      <vt:lpstr>検索結果をテキストファイルにエクスポート（SCOPUS）</vt:lpstr>
      <vt:lpstr>検索条件の入力方法</vt:lpstr>
      <vt:lpstr>表記のゆれ・同義語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寸田五郎</dc:creator>
  <cp:lastModifiedBy>寸田五郎</cp:lastModifiedBy>
  <cp:revision>24</cp:revision>
  <dcterms:created xsi:type="dcterms:W3CDTF">2020-09-24T13:30:30Z</dcterms:created>
  <dcterms:modified xsi:type="dcterms:W3CDTF">2020-09-28T03:17:14Z</dcterms:modified>
</cp:coreProperties>
</file>